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notesSlides/notesSlide7.xml" ContentType="application/vnd.openxmlformats-officedocument.presentationml.notesSlide+xml"/>
  <Override PartName="/ppt/tags/tag17.xml" ContentType="application/vnd.openxmlformats-officedocument.presentationml.tags+xml"/>
  <Override PartName="/ppt/notesSlides/notesSlide8.xml" ContentType="application/vnd.openxmlformats-officedocument.presentationml.notesSlide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0.xml" ContentType="application/vnd.openxmlformats-officedocument.presentationml.notesSlide+xml"/>
  <Override PartName="/ppt/tags/tag21.xml" ContentType="application/vnd.openxmlformats-officedocument.presentationml.tags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2.xml" ContentType="application/vnd.openxmlformats-officedocument.presentationml.tags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3.xml" ContentType="application/vnd.openxmlformats-officedocument.presentationml.tags+xml"/>
  <Override PartName="/ppt/notesSlides/notesSlide13.xml" ContentType="application/vnd.openxmlformats-officedocument.presentationml.notesSlide+xml"/>
  <Override PartName="/ppt/tags/tag24.xml" ContentType="application/vnd.openxmlformats-officedocument.presentationml.tags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5.xml" ContentType="application/vnd.openxmlformats-officedocument.presentationml.notesSlide+xml"/>
  <Override PartName="/ppt/tags/tag27.xml" ContentType="application/vnd.openxmlformats-officedocument.presentationml.tags+xml"/>
  <Override PartName="/ppt/notesSlides/notesSlide16.xml" ContentType="application/vnd.openxmlformats-officedocument.presentationml.notesSlide+xml"/>
  <Override PartName="/ppt/tags/tag28.xml" ContentType="application/vnd.openxmlformats-officedocument.presentationml.tags+xml"/>
  <Override PartName="/ppt/notesSlides/notesSlide17.xml" ContentType="application/vnd.openxmlformats-officedocument.presentationml.notesSlide+xml"/>
  <Override PartName="/ppt/tags/tag29.xml" ContentType="application/vnd.openxmlformats-officedocument.presentationml.tags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30.xml" ContentType="application/vnd.openxmlformats-officedocument.presentationml.tags+xml"/>
  <Override PartName="/ppt/notesSlides/notesSlide19.xml" ContentType="application/vnd.openxmlformats-officedocument.presentationml.notesSlide+xml"/>
  <Override PartName="/ppt/tags/tag31.xml" ContentType="application/vnd.openxmlformats-officedocument.presentationml.tags+xml"/>
  <Override PartName="/ppt/notesSlides/notesSlide20.xml" ContentType="application/vnd.openxmlformats-officedocument.presentationml.notesSlide+xml"/>
  <Override PartName="/ppt/tags/tag32.xml" ContentType="application/vnd.openxmlformats-officedocument.presentationml.tags+xml"/>
  <Override PartName="/ppt/notesSlides/notesSlide21.xml" ContentType="application/vnd.openxmlformats-officedocument.presentationml.notesSlide+xml"/>
  <Override PartName="/ppt/tags/tag33.xml" ContentType="application/vnd.openxmlformats-officedocument.presentationml.tags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34.xml" ContentType="application/vnd.openxmlformats-officedocument.presentationml.tags+xml"/>
  <Override PartName="/ppt/notesSlides/notesSlide23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24.xml" ContentType="application/vnd.openxmlformats-officedocument.presentationml.notesSlide+xml"/>
  <Override PartName="/ppt/tags/tag37.xml" ContentType="application/vnd.openxmlformats-officedocument.presentationml.tags+xml"/>
  <Override PartName="/ppt/notesSlides/notesSlide25.xml" ContentType="application/vnd.openxmlformats-officedocument.presentationml.notesSlide+xml"/>
  <Override PartName="/ppt/tags/tag38.xml" ContentType="application/vnd.openxmlformats-officedocument.presentationml.tags+xml"/>
  <Override PartName="/ppt/notesSlides/notesSlide26.xml" ContentType="application/vnd.openxmlformats-officedocument.presentationml.notesSlide+xml"/>
  <Override PartName="/ppt/tags/tag39.xml" ContentType="application/vnd.openxmlformats-officedocument.presentationml.tags+xml"/>
  <Override PartName="/ppt/notesSlides/notesSlide27.xml" ContentType="application/vnd.openxmlformats-officedocument.presentationml.notesSlide+xml"/>
  <Override PartName="/ppt/tags/tag40.xml" ContentType="application/vnd.openxmlformats-officedocument.presentationml.tags+xml"/>
  <Override PartName="/ppt/notesSlides/notesSlide28.xml" ContentType="application/vnd.openxmlformats-officedocument.presentationml.notesSlide+xml"/>
  <Override PartName="/ppt/tags/tag41.xml" ContentType="application/vnd.openxmlformats-officedocument.presentationml.tags+xml"/>
  <Override PartName="/ppt/notesSlides/notesSlide2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42.xml" ContentType="application/vnd.openxmlformats-officedocument.presentationml.tags+xml"/>
  <Override PartName="/ppt/notesSlides/notesSlide30.xml" ContentType="application/vnd.openxmlformats-officedocument.presentationml.notesSlide+xml"/>
  <Override PartName="/ppt/tags/tag43.xml" ContentType="application/vnd.openxmlformats-officedocument.presentationml.tags+xml"/>
  <Override PartName="/ppt/notesSlides/notesSlide31.xml" ContentType="application/vnd.openxmlformats-officedocument.presentationml.notesSlide+xml"/>
  <Override PartName="/ppt/tags/tag44.xml" ContentType="application/vnd.openxmlformats-officedocument.presentationml.tags+xml"/>
  <Override PartName="/ppt/notesSlides/notesSlide3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ags/tag45.xml" ContentType="application/vnd.openxmlformats-officedocument.presentationml.tags+xml"/>
  <Override PartName="/ppt/notesSlides/notesSlide33.xml" ContentType="application/vnd.openxmlformats-officedocument.presentationml.notesSlide+xml"/>
  <Override PartName="/ppt/tags/tag46.xml" ContentType="application/vnd.openxmlformats-officedocument.presentationml.tags+xml"/>
  <Override PartName="/ppt/notesSlides/notesSlide34.xml" ContentType="application/vnd.openxmlformats-officedocument.presentationml.notesSlide+xml"/>
  <Override PartName="/ppt/tags/tag47.xml" ContentType="application/vnd.openxmlformats-officedocument.presentationml.tags+xml"/>
  <Override PartName="/ppt/notesSlides/notesSlide35.xml" ContentType="application/vnd.openxmlformats-officedocument.presentationml.notesSlide+xml"/>
  <Override PartName="/ppt/tags/tag48.xml" ContentType="application/vnd.openxmlformats-officedocument.presentationml.tags+xml"/>
  <Override PartName="/ppt/notesSlides/notesSlide36.xml" ContentType="application/vnd.openxmlformats-officedocument.presentationml.notesSlide+xml"/>
  <Override PartName="/ppt/tags/tag49.xml" ContentType="application/vnd.openxmlformats-officedocument.presentationml.tags+xml"/>
  <Override PartName="/ppt/notesSlides/notesSlide37.xml" ContentType="application/vnd.openxmlformats-officedocument.presentationml.notesSlide+xml"/>
  <Override PartName="/ppt/tags/tag50.xml" ContentType="application/vnd.openxmlformats-officedocument.presentationml.tags+xml"/>
  <Override PartName="/ppt/notesSlides/notesSlide38.xml" ContentType="application/vnd.openxmlformats-officedocument.presentationml.notesSlide+xml"/>
  <Override PartName="/ppt/tags/tag51.xml" ContentType="application/vnd.openxmlformats-officedocument.presentationml.tags+xml"/>
  <Override PartName="/ppt/notesSlides/notesSlide39.xml" ContentType="application/vnd.openxmlformats-officedocument.presentationml.notesSlide+xml"/>
  <Override PartName="/ppt/tags/tag52.xml" ContentType="application/vnd.openxmlformats-officedocument.presentationml.tags+xml"/>
  <Override PartName="/ppt/notesSlides/notesSlide40.xml" ContentType="application/vnd.openxmlformats-officedocument.presentationml.notesSlide+xml"/>
  <Override PartName="/ppt/tags/tag53.xml" ContentType="application/vnd.openxmlformats-officedocument.presentationml.tags+xml"/>
  <Override PartName="/ppt/notesSlides/notesSlide41.xml" ContentType="application/vnd.openxmlformats-officedocument.presentationml.notesSlide+xml"/>
  <Override PartName="/ppt/tags/tag54.xml" ContentType="application/vnd.openxmlformats-officedocument.presentationml.tags+xml"/>
  <Override PartName="/ppt/notesSlides/notesSlide42.xml" ContentType="application/vnd.openxmlformats-officedocument.presentationml.notesSlide+xml"/>
  <Override PartName="/ppt/tags/tag55.xml" ContentType="application/vnd.openxmlformats-officedocument.presentationml.tags+xml"/>
  <Override PartName="/ppt/notesSlides/notesSlide43.xml" ContentType="application/vnd.openxmlformats-officedocument.presentationml.notesSlide+xml"/>
  <Override PartName="/ppt/tags/tag56.xml" ContentType="application/vnd.openxmlformats-officedocument.presentationml.tags+xml"/>
  <Override PartName="/ppt/notesSlides/notesSlide44.xml" ContentType="application/vnd.openxmlformats-officedocument.presentationml.notesSlide+xml"/>
  <Override PartName="/ppt/tags/tag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9"/>
  </p:notesMasterIdLst>
  <p:sldIdLst>
    <p:sldId id="256" r:id="rId2"/>
    <p:sldId id="257" r:id="rId3"/>
    <p:sldId id="347" r:id="rId4"/>
    <p:sldId id="348" r:id="rId5"/>
    <p:sldId id="358" r:id="rId6"/>
    <p:sldId id="331" r:id="rId7"/>
    <p:sldId id="274" r:id="rId8"/>
    <p:sldId id="275" r:id="rId9"/>
    <p:sldId id="333" r:id="rId10"/>
    <p:sldId id="356" r:id="rId11"/>
    <p:sldId id="287" r:id="rId12"/>
    <p:sldId id="272" r:id="rId13"/>
    <p:sldId id="332" r:id="rId14"/>
    <p:sldId id="291" r:id="rId15"/>
    <p:sldId id="351" r:id="rId16"/>
    <p:sldId id="335" r:id="rId17"/>
    <p:sldId id="336" r:id="rId18"/>
    <p:sldId id="338" r:id="rId19"/>
    <p:sldId id="330" r:id="rId20"/>
    <p:sldId id="360" r:id="rId21"/>
    <p:sldId id="339" r:id="rId22"/>
    <p:sldId id="340" r:id="rId23"/>
    <p:sldId id="353" r:id="rId24"/>
    <p:sldId id="354" r:id="rId25"/>
    <p:sldId id="300" r:id="rId26"/>
    <p:sldId id="361" r:id="rId27"/>
    <p:sldId id="362" r:id="rId28"/>
    <p:sldId id="341" r:id="rId29"/>
    <p:sldId id="342" r:id="rId30"/>
    <p:sldId id="307" r:id="rId31"/>
    <p:sldId id="343" r:id="rId32"/>
    <p:sldId id="344" r:id="rId33"/>
    <p:sldId id="334" r:id="rId34"/>
    <p:sldId id="314" r:id="rId35"/>
    <p:sldId id="374" r:id="rId36"/>
    <p:sldId id="372" r:id="rId37"/>
    <p:sldId id="369" r:id="rId38"/>
    <p:sldId id="364" r:id="rId39"/>
    <p:sldId id="370" r:id="rId40"/>
    <p:sldId id="367" r:id="rId41"/>
    <p:sldId id="373" r:id="rId42"/>
    <p:sldId id="371" r:id="rId43"/>
    <p:sldId id="375" r:id="rId44"/>
    <p:sldId id="365" r:id="rId45"/>
    <p:sldId id="368" r:id="rId46"/>
    <p:sldId id="376" r:id="rId47"/>
    <p:sldId id="363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59" autoAdjust="0"/>
    <p:restoredTop sz="86355" autoAdjust="0"/>
  </p:normalViewPr>
  <p:slideViewPr>
    <p:cSldViewPr snapToGrid="0" showGuides="1">
      <p:cViewPr varScale="1">
        <p:scale>
          <a:sx n="61" d="100"/>
          <a:sy n="61" d="100"/>
        </p:scale>
        <p:origin x="9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79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CCF10A-A6E2-4380-8EBA-2E823D0A0E61}" type="doc">
      <dgm:prSet loTypeId="urn:microsoft.com/office/officeart/2005/8/layout/venn2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C48513-9C2B-4107-BB9B-9BABE8CFB187}">
      <dgm:prSet phldrT="[Text]" custT="1"/>
      <dgm:spPr/>
      <dgm:t>
        <a:bodyPr/>
        <a:lstStyle/>
        <a:p>
          <a:r>
            <a:rPr lang="en-US" sz="2400" dirty="0" smtClean="0"/>
            <a:t>106</a:t>
          </a:r>
          <a:endParaRPr lang="en-US" sz="2400" dirty="0"/>
        </a:p>
      </dgm:t>
    </dgm:pt>
    <dgm:pt modelId="{EFD9DD45-138E-4B27-85A9-F329DE921CD0}" type="parTrans" cxnId="{CF79E5B8-1BB0-4244-A10A-1477ADA1F2DB}">
      <dgm:prSet/>
      <dgm:spPr/>
      <dgm:t>
        <a:bodyPr/>
        <a:lstStyle/>
        <a:p>
          <a:endParaRPr lang="en-US" sz="2400"/>
        </a:p>
      </dgm:t>
    </dgm:pt>
    <dgm:pt modelId="{B1C27588-A219-457C-A5AC-47286E27A466}" type="sibTrans" cxnId="{CF79E5B8-1BB0-4244-A10A-1477ADA1F2DB}">
      <dgm:prSet/>
      <dgm:spPr/>
      <dgm:t>
        <a:bodyPr/>
        <a:lstStyle/>
        <a:p>
          <a:endParaRPr lang="en-US" sz="2400"/>
        </a:p>
      </dgm:t>
    </dgm:pt>
    <dgm:pt modelId="{EEEFB69D-6CC4-43EF-9F5F-AA7B40C20872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22</a:t>
          </a:r>
          <a:endParaRPr lang="en-US" sz="2400" dirty="0"/>
        </a:p>
      </dgm:t>
    </dgm:pt>
    <dgm:pt modelId="{887F0806-021B-4F55-9458-0FA66DD15AF6}" type="parTrans" cxnId="{1A77DFCF-4384-49A0-9645-2E0120592CF5}">
      <dgm:prSet/>
      <dgm:spPr/>
      <dgm:t>
        <a:bodyPr/>
        <a:lstStyle/>
        <a:p>
          <a:endParaRPr lang="en-US" sz="2400"/>
        </a:p>
      </dgm:t>
    </dgm:pt>
    <dgm:pt modelId="{A044CBD0-383D-4A3A-BBAD-045DB9F625AC}" type="sibTrans" cxnId="{1A77DFCF-4384-49A0-9645-2E0120592CF5}">
      <dgm:prSet/>
      <dgm:spPr/>
      <dgm:t>
        <a:bodyPr/>
        <a:lstStyle/>
        <a:p>
          <a:endParaRPr lang="en-US" sz="2400"/>
        </a:p>
      </dgm:t>
    </dgm:pt>
    <dgm:pt modelId="{3D58FBC3-BD9F-4AF7-8923-98A850C96242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83</a:t>
          </a:r>
          <a:endParaRPr lang="en-US" sz="2400" dirty="0"/>
        </a:p>
      </dgm:t>
    </dgm:pt>
    <dgm:pt modelId="{F02A0BCC-8E67-47EC-84A2-E420F6F92E7C}" type="parTrans" cxnId="{CFDD36DE-613E-4D9F-AB5F-6BA641478A5D}">
      <dgm:prSet/>
      <dgm:spPr/>
      <dgm:t>
        <a:bodyPr/>
        <a:lstStyle/>
        <a:p>
          <a:endParaRPr lang="en-US"/>
        </a:p>
      </dgm:t>
    </dgm:pt>
    <dgm:pt modelId="{B12B7A37-3BBD-41AC-82F7-DFD84C4FE46D}" type="sibTrans" cxnId="{CFDD36DE-613E-4D9F-AB5F-6BA641478A5D}">
      <dgm:prSet/>
      <dgm:spPr/>
      <dgm:t>
        <a:bodyPr/>
        <a:lstStyle/>
        <a:p>
          <a:endParaRPr lang="en-US"/>
        </a:p>
      </dgm:t>
    </dgm:pt>
    <dgm:pt modelId="{441469BD-2275-444C-8591-F65035DABA19}" type="pres">
      <dgm:prSet presAssocID="{CFCCF10A-A6E2-4380-8EBA-2E823D0A0E6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41FF4C-8F94-4EA6-BBFA-42D4F44B11F5}" type="pres">
      <dgm:prSet presAssocID="{CFCCF10A-A6E2-4380-8EBA-2E823D0A0E61}" presName="comp1" presStyleCnt="0"/>
      <dgm:spPr/>
    </dgm:pt>
    <dgm:pt modelId="{2EB1BE4C-593C-46D7-84A1-EF94B7793AC4}" type="pres">
      <dgm:prSet presAssocID="{CFCCF10A-A6E2-4380-8EBA-2E823D0A0E61}" presName="circle1" presStyleLbl="node1" presStyleIdx="0" presStyleCnt="3" custScaleX="89173" custLinFactNeighborX="-8024" custLinFactNeighborY="7024"/>
      <dgm:spPr/>
      <dgm:t>
        <a:bodyPr/>
        <a:lstStyle/>
        <a:p>
          <a:endParaRPr lang="en-US"/>
        </a:p>
      </dgm:t>
    </dgm:pt>
    <dgm:pt modelId="{39FB9FF0-63D3-42DB-90DD-9E8DC0632DC5}" type="pres">
      <dgm:prSet presAssocID="{CFCCF10A-A6E2-4380-8EBA-2E823D0A0E61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07056-37A3-4B63-815D-21DD95837DEF}" type="pres">
      <dgm:prSet presAssocID="{CFCCF10A-A6E2-4380-8EBA-2E823D0A0E61}" presName="comp2" presStyleCnt="0"/>
      <dgm:spPr/>
    </dgm:pt>
    <dgm:pt modelId="{8FCAE9C9-0605-462F-8A9A-2BB339D4E0CF}" type="pres">
      <dgm:prSet presAssocID="{CFCCF10A-A6E2-4380-8EBA-2E823D0A0E61}" presName="circle2" presStyleLbl="node1" presStyleIdx="1" presStyleCnt="3" custScaleX="94674" custScaleY="100654" custLinFactNeighborX="-8484"/>
      <dgm:spPr/>
      <dgm:t>
        <a:bodyPr/>
        <a:lstStyle/>
        <a:p>
          <a:endParaRPr lang="en-US"/>
        </a:p>
      </dgm:t>
    </dgm:pt>
    <dgm:pt modelId="{F19AB93C-3FFE-4CCE-A1A9-DDB98AF562AC}" type="pres">
      <dgm:prSet presAssocID="{CFCCF10A-A6E2-4380-8EBA-2E823D0A0E61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0CD3B6-DEC0-4C42-9F56-C771A312CBED}" type="pres">
      <dgm:prSet presAssocID="{CFCCF10A-A6E2-4380-8EBA-2E823D0A0E61}" presName="comp3" presStyleCnt="0"/>
      <dgm:spPr/>
    </dgm:pt>
    <dgm:pt modelId="{D30BE158-DDEE-44AA-BB12-254BA962DFA1}" type="pres">
      <dgm:prSet presAssocID="{CFCCF10A-A6E2-4380-8EBA-2E823D0A0E61}" presName="circle3" presStyleLbl="node1" presStyleIdx="2" presStyleCnt="3" custScaleX="85691" custScaleY="70840" custLinFactNeighborX="-12450" custLinFactNeighborY="14825"/>
      <dgm:spPr/>
      <dgm:t>
        <a:bodyPr/>
        <a:lstStyle/>
        <a:p>
          <a:endParaRPr lang="en-US"/>
        </a:p>
      </dgm:t>
    </dgm:pt>
    <dgm:pt modelId="{7D2708CB-5B64-4176-89DB-311864AEC48C}" type="pres">
      <dgm:prSet presAssocID="{CFCCF10A-A6E2-4380-8EBA-2E823D0A0E61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2E9ECF-072A-414F-AA3F-6578F96E95B9}" type="presOf" srcId="{BCC48513-9C2B-4107-BB9B-9BABE8CFB187}" destId="{39FB9FF0-63D3-42DB-90DD-9E8DC0632DC5}" srcOrd="1" destOrd="0" presId="urn:microsoft.com/office/officeart/2005/8/layout/venn2"/>
    <dgm:cxn modelId="{5440BC1C-F496-4F3C-9511-B27D65884776}" type="presOf" srcId="{3D58FBC3-BD9F-4AF7-8923-98A850C96242}" destId="{F19AB93C-3FFE-4CCE-A1A9-DDB98AF562AC}" srcOrd="1" destOrd="0" presId="urn:microsoft.com/office/officeart/2005/8/layout/venn2"/>
    <dgm:cxn modelId="{3A29B3C9-51BE-4801-99CF-B0A250B508B7}" type="presOf" srcId="{3D58FBC3-BD9F-4AF7-8923-98A850C96242}" destId="{8FCAE9C9-0605-462F-8A9A-2BB339D4E0CF}" srcOrd="0" destOrd="0" presId="urn:microsoft.com/office/officeart/2005/8/layout/venn2"/>
    <dgm:cxn modelId="{CF79E5B8-1BB0-4244-A10A-1477ADA1F2DB}" srcId="{CFCCF10A-A6E2-4380-8EBA-2E823D0A0E61}" destId="{BCC48513-9C2B-4107-BB9B-9BABE8CFB187}" srcOrd="0" destOrd="0" parTransId="{EFD9DD45-138E-4B27-85A9-F329DE921CD0}" sibTransId="{B1C27588-A219-457C-A5AC-47286E27A466}"/>
    <dgm:cxn modelId="{D1C9994A-3B05-4CBE-83C4-5A7F74F3F389}" type="presOf" srcId="{EEEFB69D-6CC4-43EF-9F5F-AA7B40C20872}" destId="{7D2708CB-5B64-4176-89DB-311864AEC48C}" srcOrd="1" destOrd="0" presId="urn:microsoft.com/office/officeart/2005/8/layout/venn2"/>
    <dgm:cxn modelId="{92A63546-BD59-41F7-93ED-50D11BCD6C9F}" type="presOf" srcId="{CFCCF10A-A6E2-4380-8EBA-2E823D0A0E61}" destId="{441469BD-2275-444C-8591-F65035DABA19}" srcOrd="0" destOrd="0" presId="urn:microsoft.com/office/officeart/2005/8/layout/venn2"/>
    <dgm:cxn modelId="{6886698E-A956-4634-BA1A-6A0FA6788BBB}" type="presOf" srcId="{EEEFB69D-6CC4-43EF-9F5F-AA7B40C20872}" destId="{D30BE158-DDEE-44AA-BB12-254BA962DFA1}" srcOrd="0" destOrd="0" presId="urn:microsoft.com/office/officeart/2005/8/layout/venn2"/>
    <dgm:cxn modelId="{1A77DFCF-4384-49A0-9645-2E0120592CF5}" srcId="{CFCCF10A-A6E2-4380-8EBA-2E823D0A0E61}" destId="{EEEFB69D-6CC4-43EF-9F5F-AA7B40C20872}" srcOrd="2" destOrd="0" parTransId="{887F0806-021B-4F55-9458-0FA66DD15AF6}" sibTransId="{A044CBD0-383D-4A3A-BBAD-045DB9F625AC}"/>
    <dgm:cxn modelId="{CFDD36DE-613E-4D9F-AB5F-6BA641478A5D}" srcId="{CFCCF10A-A6E2-4380-8EBA-2E823D0A0E61}" destId="{3D58FBC3-BD9F-4AF7-8923-98A850C96242}" srcOrd="1" destOrd="0" parTransId="{F02A0BCC-8E67-47EC-84A2-E420F6F92E7C}" sibTransId="{B12B7A37-3BBD-41AC-82F7-DFD84C4FE46D}"/>
    <dgm:cxn modelId="{FE1C5340-54AF-4BF9-8E2A-1E569B5CFAB8}" type="presOf" srcId="{BCC48513-9C2B-4107-BB9B-9BABE8CFB187}" destId="{2EB1BE4C-593C-46D7-84A1-EF94B7793AC4}" srcOrd="0" destOrd="0" presId="urn:microsoft.com/office/officeart/2005/8/layout/venn2"/>
    <dgm:cxn modelId="{87C84437-8DD0-497F-B31F-4AB009E261D2}" type="presParOf" srcId="{441469BD-2275-444C-8591-F65035DABA19}" destId="{8C41FF4C-8F94-4EA6-BBFA-42D4F44B11F5}" srcOrd="0" destOrd="0" presId="urn:microsoft.com/office/officeart/2005/8/layout/venn2"/>
    <dgm:cxn modelId="{533F2EBE-3B7C-4016-8500-5457D90953B6}" type="presParOf" srcId="{8C41FF4C-8F94-4EA6-BBFA-42D4F44B11F5}" destId="{2EB1BE4C-593C-46D7-84A1-EF94B7793AC4}" srcOrd="0" destOrd="0" presId="urn:microsoft.com/office/officeart/2005/8/layout/venn2"/>
    <dgm:cxn modelId="{D03A3F1F-C98E-4C9B-A565-7D2C7CD34196}" type="presParOf" srcId="{8C41FF4C-8F94-4EA6-BBFA-42D4F44B11F5}" destId="{39FB9FF0-63D3-42DB-90DD-9E8DC0632DC5}" srcOrd="1" destOrd="0" presId="urn:microsoft.com/office/officeart/2005/8/layout/venn2"/>
    <dgm:cxn modelId="{F978FA1F-DBFE-4EB7-ADDB-0EC67659E8DC}" type="presParOf" srcId="{441469BD-2275-444C-8591-F65035DABA19}" destId="{DF907056-37A3-4B63-815D-21DD95837DEF}" srcOrd="1" destOrd="0" presId="urn:microsoft.com/office/officeart/2005/8/layout/venn2"/>
    <dgm:cxn modelId="{94C3BEED-FEDF-4B46-BA62-64E6FB96D710}" type="presParOf" srcId="{DF907056-37A3-4B63-815D-21DD95837DEF}" destId="{8FCAE9C9-0605-462F-8A9A-2BB339D4E0CF}" srcOrd="0" destOrd="0" presId="urn:microsoft.com/office/officeart/2005/8/layout/venn2"/>
    <dgm:cxn modelId="{EA5D5121-0358-47A8-92DE-1D1315F51F06}" type="presParOf" srcId="{DF907056-37A3-4B63-815D-21DD95837DEF}" destId="{F19AB93C-3FFE-4CCE-A1A9-DDB98AF562AC}" srcOrd="1" destOrd="0" presId="urn:microsoft.com/office/officeart/2005/8/layout/venn2"/>
    <dgm:cxn modelId="{EC38E184-83B1-4DBE-ADDE-5A6E38111A9D}" type="presParOf" srcId="{441469BD-2275-444C-8591-F65035DABA19}" destId="{F60CD3B6-DEC0-4C42-9F56-C771A312CBED}" srcOrd="2" destOrd="0" presId="urn:microsoft.com/office/officeart/2005/8/layout/venn2"/>
    <dgm:cxn modelId="{B8F13D44-6D70-447B-8561-EAE64F573E5B}" type="presParOf" srcId="{F60CD3B6-DEC0-4C42-9F56-C771A312CBED}" destId="{D30BE158-DDEE-44AA-BB12-254BA962DFA1}" srcOrd="0" destOrd="0" presId="urn:microsoft.com/office/officeart/2005/8/layout/venn2"/>
    <dgm:cxn modelId="{FBC73506-323E-4B13-A9B4-72737EE21346}" type="presParOf" srcId="{F60CD3B6-DEC0-4C42-9F56-C771A312CBED}" destId="{7D2708CB-5B64-4176-89DB-311864AEC48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CCF10A-A6E2-4380-8EBA-2E823D0A0E61}" type="doc">
      <dgm:prSet loTypeId="urn:microsoft.com/office/officeart/2005/8/layout/venn2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C48513-9C2B-4107-BB9B-9BABE8CFB187}">
      <dgm:prSet phldrT="[Text]" custT="1"/>
      <dgm:spPr/>
      <dgm:t>
        <a:bodyPr/>
        <a:lstStyle/>
        <a:p>
          <a:r>
            <a:rPr lang="en-US" sz="2400" dirty="0" smtClean="0"/>
            <a:t>106</a:t>
          </a:r>
          <a:endParaRPr lang="en-US" sz="2400" dirty="0"/>
        </a:p>
      </dgm:t>
    </dgm:pt>
    <dgm:pt modelId="{EFD9DD45-138E-4B27-85A9-F329DE921CD0}" type="parTrans" cxnId="{CF79E5B8-1BB0-4244-A10A-1477ADA1F2DB}">
      <dgm:prSet/>
      <dgm:spPr/>
      <dgm:t>
        <a:bodyPr/>
        <a:lstStyle/>
        <a:p>
          <a:endParaRPr lang="en-US" sz="2400"/>
        </a:p>
      </dgm:t>
    </dgm:pt>
    <dgm:pt modelId="{B1C27588-A219-457C-A5AC-47286E27A466}" type="sibTrans" cxnId="{CF79E5B8-1BB0-4244-A10A-1477ADA1F2DB}">
      <dgm:prSet/>
      <dgm:spPr/>
      <dgm:t>
        <a:bodyPr/>
        <a:lstStyle/>
        <a:p>
          <a:endParaRPr lang="en-US" sz="2400"/>
        </a:p>
      </dgm:t>
    </dgm:pt>
    <dgm:pt modelId="{EEEFB69D-6CC4-43EF-9F5F-AA7B40C20872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22</a:t>
          </a:r>
          <a:endParaRPr lang="en-US" sz="2400" dirty="0"/>
        </a:p>
      </dgm:t>
    </dgm:pt>
    <dgm:pt modelId="{887F0806-021B-4F55-9458-0FA66DD15AF6}" type="parTrans" cxnId="{1A77DFCF-4384-49A0-9645-2E0120592CF5}">
      <dgm:prSet/>
      <dgm:spPr/>
      <dgm:t>
        <a:bodyPr/>
        <a:lstStyle/>
        <a:p>
          <a:endParaRPr lang="en-US" sz="2400"/>
        </a:p>
      </dgm:t>
    </dgm:pt>
    <dgm:pt modelId="{A044CBD0-383D-4A3A-BBAD-045DB9F625AC}" type="sibTrans" cxnId="{1A77DFCF-4384-49A0-9645-2E0120592CF5}">
      <dgm:prSet/>
      <dgm:spPr/>
      <dgm:t>
        <a:bodyPr/>
        <a:lstStyle/>
        <a:p>
          <a:endParaRPr lang="en-US" sz="2400"/>
        </a:p>
      </dgm:t>
    </dgm:pt>
    <dgm:pt modelId="{3D58FBC3-BD9F-4AF7-8923-98A850C96242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83</a:t>
          </a:r>
          <a:endParaRPr lang="en-US" sz="2400" dirty="0"/>
        </a:p>
      </dgm:t>
    </dgm:pt>
    <dgm:pt modelId="{F02A0BCC-8E67-47EC-84A2-E420F6F92E7C}" type="parTrans" cxnId="{CFDD36DE-613E-4D9F-AB5F-6BA641478A5D}">
      <dgm:prSet/>
      <dgm:spPr/>
      <dgm:t>
        <a:bodyPr/>
        <a:lstStyle/>
        <a:p>
          <a:endParaRPr lang="en-US"/>
        </a:p>
      </dgm:t>
    </dgm:pt>
    <dgm:pt modelId="{B12B7A37-3BBD-41AC-82F7-DFD84C4FE46D}" type="sibTrans" cxnId="{CFDD36DE-613E-4D9F-AB5F-6BA641478A5D}">
      <dgm:prSet/>
      <dgm:spPr/>
      <dgm:t>
        <a:bodyPr/>
        <a:lstStyle/>
        <a:p>
          <a:endParaRPr lang="en-US"/>
        </a:p>
      </dgm:t>
    </dgm:pt>
    <dgm:pt modelId="{441469BD-2275-444C-8591-F65035DABA19}" type="pres">
      <dgm:prSet presAssocID="{CFCCF10A-A6E2-4380-8EBA-2E823D0A0E6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41FF4C-8F94-4EA6-BBFA-42D4F44B11F5}" type="pres">
      <dgm:prSet presAssocID="{CFCCF10A-A6E2-4380-8EBA-2E823D0A0E61}" presName="comp1" presStyleCnt="0"/>
      <dgm:spPr/>
    </dgm:pt>
    <dgm:pt modelId="{2EB1BE4C-593C-46D7-84A1-EF94B7793AC4}" type="pres">
      <dgm:prSet presAssocID="{CFCCF10A-A6E2-4380-8EBA-2E823D0A0E61}" presName="circle1" presStyleLbl="node1" presStyleIdx="0" presStyleCnt="3" custScaleX="89173" custLinFactNeighborX="-8024" custLinFactNeighborY="7024"/>
      <dgm:spPr/>
      <dgm:t>
        <a:bodyPr/>
        <a:lstStyle/>
        <a:p>
          <a:endParaRPr lang="en-US"/>
        </a:p>
      </dgm:t>
    </dgm:pt>
    <dgm:pt modelId="{39FB9FF0-63D3-42DB-90DD-9E8DC0632DC5}" type="pres">
      <dgm:prSet presAssocID="{CFCCF10A-A6E2-4380-8EBA-2E823D0A0E61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07056-37A3-4B63-815D-21DD95837DEF}" type="pres">
      <dgm:prSet presAssocID="{CFCCF10A-A6E2-4380-8EBA-2E823D0A0E61}" presName="comp2" presStyleCnt="0"/>
      <dgm:spPr/>
    </dgm:pt>
    <dgm:pt modelId="{8FCAE9C9-0605-462F-8A9A-2BB339D4E0CF}" type="pres">
      <dgm:prSet presAssocID="{CFCCF10A-A6E2-4380-8EBA-2E823D0A0E61}" presName="circle2" presStyleLbl="node1" presStyleIdx="1" presStyleCnt="3" custScaleX="94674" custScaleY="100654" custLinFactNeighborX="-8484"/>
      <dgm:spPr/>
      <dgm:t>
        <a:bodyPr/>
        <a:lstStyle/>
        <a:p>
          <a:endParaRPr lang="en-US"/>
        </a:p>
      </dgm:t>
    </dgm:pt>
    <dgm:pt modelId="{F19AB93C-3FFE-4CCE-A1A9-DDB98AF562AC}" type="pres">
      <dgm:prSet presAssocID="{CFCCF10A-A6E2-4380-8EBA-2E823D0A0E61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0CD3B6-DEC0-4C42-9F56-C771A312CBED}" type="pres">
      <dgm:prSet presAssocID="{CFCCF10A-A6E2-4380-8EBA-2E823D0A0E61}" presName="comp3" presStyleCnt="0"/>
      <dgm:spPr/>
    </dgm:pt>
    <dgm:pt modelId="{D30BE158-DDEE-44AA-BB12-254BA962DFA1}" type="pres">
      <dgm:prSet presAssocID="{CFCCF10A-A6E2-4380-8EBA-2E823D0A0E61}" presName="circle3" presStyleLbl="node1" presStyleIdx="2" presStyleCnt="3" custScaleX="85691" custScaleY="70840" custLinFactNeighborX="-12450" custLinFactNeighborY="14825"/>
      <dgm:spPr/>
      <dgm:t>
        <a:bodyPr/>
        <a:lstStyle/>
        <a:p>
          <a:endParaRPr lang="en-US"/>
        </a:p>
      </dgm:t>
    </dgm:pt>
    <dgm:pt modelId="{7D2708CB-5B64-4176-89DB-311864AEC48C}" type="pres">
      <dgm:prSet presAssocID="{CFCCF10A-A6E2-4380-8EBA-2E823D0A0E61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9A901B-6915-4026-9121-C732AF47AB5A}" type="presOf" srcId="{BCC48513-9C2B-4107-BB9B-9BABE8CFB187}" destId="{39FB9FF0-63D3-42DB-90DD-9E8DC0632DC5}" srcOrd="1" destOrd="0" presId="urn:microsoft.com/office/officeart/2005/8/layout/venn2"/>
    <dgm:cxn modelId="{86F63BD9-A053-419E-BD3F-5BF30A251A99}" type="presOf" srcId="{3D58FBC3-BD9F-4AF7-8923-98A850C96242}" destId="{8FCAE9C9-0605-462F-8A9A-2BB339D4E0CF}" srcOrd="0" destOrd="0" presId="urn:microsoft.com/office/officeart/2005/8/layout/venn2"/>
    <dgm:cxn modelId="{0526984B-C0CF-4003-AB1A-225D9A71FDC5}" type="presOf" srcId="{EEEFB69D-6CC4-43EF-9F5F-AA7B40C20872}" destId="{D30BE158-DDEE-44AA-BB12-254BA962DFA1}" srcOrd="0" destOrd="0" presId="urn:microsoft.com/office/officeart/2005/8/layout/venn2"/>
    <dgm:cxn modelId="{CF79E5B8-1BB0-4244-A10A-1477ADA1F2DB}" srcId="{CFCCF10A-A6E2-4380-8EBA-2E823D0A0E61}" destId="{BCC48513-9C2B-4107-BB9B-9BABE8CFB187}" srcOrd="0" destOrd="0" parTransId="{EFD9DD45-138E-4B27-85A9-F329DE921CD0}" sibTransId="{B1C27588-A219-457C-A5AC-47286E27A466}"/>
    <dgm:cxn modelId="{D2B272BC-F358-4225-A743-99FCEA3DAA76}" type="presOf" srcId="{CFCCF10A-A6E2-4380-8EBA-2E823D0A0E61}" destId="{441469BD-2275-444C-8591-F65035DABA19}" srcOrd="0" destOrd="0" presId="urn:microsoft.com/office/officeart/2005/8/layout/venn2"/>
    <dgm:cxn modelId="{1A77DFCF-4384-49A0-9645-2E0120592CF5}" srcId="{CFCCF10A-A6E2-4380-8EBA-2E823D0A0E61}" destId="{EEEFB69D-6CC4-43EF-9F5F-AA7B40C20872}" srcOrd="2" destOrd="0" parTransId="{887F0806-021B-4F55-9458-0FA66DD15AF6}" sibTransId="{A044CBD0-383D-4A3A-BBAD-045DB9F625AC}"/>
    <dgm:cxn modelId="{A0A6F088-7953-4128-9A48-93E2B3964802}" type="presOf" srcId="{EEEFB69D-6CC4-43EF-9F5F-AA7B40C20872}" destId="{7D2708CB-5B64-4176-89DB-311864AEC48C}" srcOrd="1" destOrd="0" presId="urn:microsoft.com/office/officeart/2005/8/layout/venn2"/>
    <dgm:cxn modelId="{CFDD36DE-613E-4D9F-AB5F-6BA641478A5D}" srcId="{CFCCF10A-A6E2-4380-8EBA-2E823D0A0E61}" destId="{3D58FBC3-BD9F-4AF7-8923-98A850C96242}" srcOrd="1" destOrd="0" parTransId="{F02A0BCC-8E67-47EC-84A2-E420F6F92E7C}" sibTransId="{B12B7A37-3BBD-41AC-82F7-DFD84C4FE46D}"/>
    <dgm:cxn modelId="{83F943AE-C8F0-481E-B7BF-E5F3B4F51C93}" type="presOf" srcId="{BCC48513-9C2B-4107-BB9B-9BABE8CFB187}" destId="{2EB1BE4C-593C-46D7-84A1-EF94B7793AC4}" srcOrd="0" destOrd="0" presId="urn:microsoft.com/office/officeart/2005/8/layout/venn2"/>
    <dgm:cxn modelId="{D1496DDA-3B42-418C-81D7-DF8285A0921B}" type="presOf" srcId="{3D58FBC3-BD9F-4AF7-8923-98A850C96242}" destId="{F19AB93C-3FFE-4CCE-A1A9-DDB98AF562AC}" srcOrd="1" destOrd="0" presId="urn:microsoft.com/office/officeart/2005/8/layout/venn2"/>
    <dgm:cxn modelId="{D9E726CE-F99F-406F-8C85-424BCF0F4490}" type="presParOf" srcId="{441469BD-2275-444C-8591-F65035DABA19}" destId="{8C41FF4C-8F94-4EA6-BBFA-42D4F44B11F5}" srcOrd="0" destOrd="0" presId="urn:microsoft.com/office/officeart/2005/8/layout/venn2"/>
    <dgm:cxn modelId="{9F3B1E6D-162E-4204-BCE0-81154FFF7B98}" type="presParOf" srcId="{8C41FF4C-8F94-4EA6-BBFA-42D4F44B11F5}" destId="{2EB1BE4C-593C-46D7-84A1-EF94B7793AC4}" srcOrd="0" destOrd="0" presId="urn:microsoft.com/office/officeart/2005/8/layout/venn2"/>
    <dgm:cxn modelId="{01DA9537-04F4-465D-B1B9-98E79B32A08E}" type="presParOf" srcId="{8C41FF4C-8F94-4EA6-BBFA-42D4F44B11F5}" destId="{39FB9FF0-63D3-42DB-90DD-9E8DC0632DC5}" srcOrd="1" destOrd="0" presId="urn:microsoft.com/office/officeart/2005/8/layout/venn2"/>
    <dgm:cxn modelId="{91EB3402-9353-4928-AFDA-8B1B0BCA0F45}" type="presParOf" srcId="{441469BD-2275-444C-8591-F65035DABA19}" destId="{DF907056-37A3-4B63-815D-21DD95837DEF}" srcOrd="1" destOrd="0" presId="urn:microsoft.com/office/officeart/2005/8/layout/venn2"/>
    <dgm:cxn modelId="{08934433-06D3-4ECC-B13E-DB71807E5806}" type="presParOf" srcId="{DF907056-37A3-4B63-815D-21DD95837DEF}" destId="{8FCAE9C9-0605-462F-8A9A-2BB339D4E0CF}" srcOrd="0" destOrd="0" presId="urn:microsoft.com/office/officeart/2005/8/layout/venn2"/>
    <dgm:cxn modelId="{78788261-8D8F-4439-9622-924525D59F9C}" type="presParOf" srcId="{DF907056-37A3-4B63-815D-21DD95837DEF}" destId="{F19AB93C-3FFE-4CCE-A1A9-DDB98AF562AC}" srcOrd="1" destOrd="0" presId="urn:microsoft.com/office/officeart/2005/8/layout/venn2"/>
    <dgm:cxn modelId="{F7A9D36E-B02D-41B7-BA45-AF106481AD03}" type="presParOf" srcId="{441469BD-2275-444C-8591-F65035DABA19}" destId="{F60CD3B6-DEC0-4C42-9F56-C771A312CBED}" srcOrd="2" destOrd="0" presId="urn:microsoft.com/office/officeart/2005/8/layout/venn2"/>
    <dgm:cxn modelId="{3A4B83FE-82AB-4D55-8999-202CF0AD284E}" type="presParOf" srcId="{F60CD3B6-DEC0-4C42-9F56-C771A312CBED}" destId="{D30BE158-DDEE-44AA-BB12-254BA962DFA1}" srcOrd="0" destOrd="0" presId="urn:microsoft.com/office/officeart/2005/8/layout/venn2"/>
    <dgm:cxn modelId="{D3319B88-6904-47F2-A246-985F1FC0AC4F}" type="presParOf" srcId="{F60CD3B6-DEC0-4C42-9F56-C771A312CBED}" destId="{7D2708CB-5B64-4176-89DB-311864AEC48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22404-0F78-4C77-9F53-5D3BDFA5A741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241474-6E78-475D-9141-EDE233490932}">
      <dgm:prSet phldrT="[Text]"/>
      <dgm:spPr/>
      <dgm:t>
        <a:bodyPr/>
        <a:lstStyle/>
        <a:p>
          <a:r>
            <a:rPr lang="en-US" dirty="0" smtClean="0"/>
            <a:t>Very new?</a:t>
          </a:r>
          <a:endParaRPr lang="en-US" dirty="0"/>
        </a:p>
      </dgm:t>
    </dgm:pt>
    <dgm:pt modelId="{11A9FAB3-F2E9-43A3-B009-599BC5864374}" type="parTrans" cxnId="{B4D262CD-0C8B-4E58-9F4A-44631B945714}">
      <dgm:prSet/>
      <dgm:spPr/>
      <dgm:t>
        <a:bodyPr/>
        <a:lstStyle/>
        <a:p>
          <a:endParaRPr lang="en-US"/>
        </a:p>
      </dgm:t>
    </dgm:pt>
    <dgm:pt modelId="{F66EB636-34DA-42EB-ADE3-46AEAA103E5D}" type="sibTrans" cxnId="{B4D262CD-0C8B-4E58-9F4A-44631B945714}">
      <dgm:prSet/>
      <dgm:spPr/>
      <dgm:t>
        <a:bodyPr/>
        <a:lstStyle/>
        <a:p>
          <a:endParaRPr lang="en-US"/>
        </a:p>
      </dgm:t>
    </dgm:pt>
    <dgm:pt modelId="{3B183C96-7370-46ED-91D9-21A034701EA0}">
      <dgm:prSet phldrT="[Text]"/>
      <dgm:spPr/>
      <dgm:t>
        <a:bodyPr/>
        <a:lstStyle/>
        <a:p>
          <a:r>
            <a:rPr lang="en-US" dirty="0" smtClean="0"/>
            <a:t>Modified?</a:t>
          </a:r>
          <a:endParaRPr lang="en-US" dirty="0"/>
        </a:p>
      </dgm:t>
    </dgm:pt>
    <dgm:pt modelId="{B087EB55-8C4D-4ACD-90C2-21B19FDE0540}" type="parTrans" cxnId="{CC21EEC8-30D3-47DB-8B61-5114B4B8DF20}">
      <dgm:prSet/>
      <dgm:spPr/>
      <dgm:t>
        <a:bodyPr/>
        <a:lstStyle/>
        <a:p>
          <a:endParaRPr lang="en-US"/>
        </a:p>
      </dgm:t>
    </dgm:pt>
    <dgm:pt modelId="{B5E68CF0-2F9E-45C2-9F55-37E3D84743C8}" type="sibTrans" cxnId="{CC21EEC8-30D3-47DB-8B61-5114B4B8DF20}">
      <dgm:prSet/>
      <dgm:spPr/>
      <dgm:t>
        <a:bodyPr/>
        <a:lstStyle/>
        <a:p>
          <a:endParaRPr lang="en-US"/>
        </a:p>
      </dgm:t>
    </dgm:pt>
    <dgm:pt modelId="{0EFA4977-1154-4284-9AE8-9BBCA331018C}">
      <dgm:prSet phldrT="[Text]"/>
      <dgm:spPr/>
      <dgm:t>
        <a:bodyPr/>
        <a:lstStyle/>
        <a:p>
          <a:r>
            <a:rPr lang="en-US" dirty="0" smtClean="0"/>
            <a:t>Most memorable?</a:t>
          </a:r>
          <a:endParaRPr lang="en-US" dirty="0"/>
        </a:p>
      </dgm:t>
    </dgm:pt>
    <dgm:pt modelId="{413BBC58-3E9A-472C-AAF8-E5F5633D0725}" type="parTrans" cxnId="{26A1FBE3-C4BE-47A9-8973-F33D5215FA1D}">
      <dgm:prSet/>
      <dgm:spPr/>
      <dgm:t>
        <a:bodyPr/>
        <a:lstStyle/>
        <a:p>
          <a:endParaRPr lang="en-US"/>
        </a:p>
      </dgm:t>
    </dgm:pt>
    <dgm:pt modelId="{1B116468-AC94-414B-8016-A368E934FBA8}" type="sibTrans" cxnId="{26A1FBE3-C4BE-47A9-8973-F33D5215FA1D}">
      <dgm:prSet/>
      <dgm:spPr/>
      <dgm:t>
        <a:bodyPr/>
        <a:lstStyle/>
        <a:p>
          <a:endParaRPr lang="en-US"/>
        </a:p>
      </dgm:t>
    </dgm:pt>
    <dgm:pt modelId="{79CD02FB-157C-405D-B09F-4CAA28D7C5F3}">
      <dgm:prSet phldrT="[Text]"/>
      <dgm:spPr/>
      <dgm:t>
        <a:bodyPr/>
        <a:lstStyle/>
        <a:p>
          <a:r>
            <a:rPr lang="en-US" dirty="0" smtClean="0"/>
            <a:t>Very different?</a:t>
          </a:r>
          <a:endParaRPr lang="en-US" dirty="0"/>
        </a:p>
      </dgm:t>
    </dgm:pt>
    <dgm:pt modelId="{E17310DB-7C56-474B-9552-B2F5FDE59105}" type="parTrans" cxnId="{D2CAF133-6087-4F7C-AE4F-B4297DFF9278}">
      <dgm:prSet/>
      <dgm:spPr/>
      <dgm:t>
        <a:bodyPr/>
        <a:lstStyle/>
        <a:p>
          <a:endParaRPr lang="en-US"/>
        </a:p>
      </dgm:t>
    </dgm:pt>
    <dgm:pt modelId="{E06C0B93-C868-47C7-92CD-1C3392433663}" type="sibTrans" cxnId="{D2CAF133-6087-4F7C-AE4F-B4297DFF9278}">
      <dgm:prSet/>
      <dgm:spPr/>
      <dgm:t>
        <a:bodyPr/>
        <a:lstStyle/>
        <a:p>
          <a:endParaRPr lang="en-US"/>
        </a:p>
      </dgm:t>
    </dgm:pt>
    <dgm:pt modelId="{EEF252E8-455B-49E1-A231-8D742AAE86AB}" type="pres">
      <dgm:prSet presAssocID="{87422404-0F78-4C77-9F53-5D3BDFA5A74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0B14B3-C835-4CC6-A7D0-887CEE522316}" type="pres">
      <dgm:prSet presAssocID="{87422404-0F78-4C77-9F53-5D3BDFA5A741}" presName="ellipse" presStyleLbl="trBgShp" presStyleIdx="0" presStyleCnt="1" custLinFactNeighborX="5171" custLinFactNeighborY="15959"/>
      <dgm:spPr/>
    </dgm:pt>
    <dgm:pt modelId="{5B82D68F-A4A4-4498-8E14-5159180265BB}" type="pres">
      <dgm:prSet presAssocID="{87422404-0F78-4C77-9F53-5D3BDFA5A741}" presName="arrow1" presStyleLbl="fgShp" presStyleIdx="0" presStyleCnt="1"/>
      <dgm:spPr/>
    </dgm:pt>
    <dgm:pt modelId="{CF6ECA3D-624D-45EE-ACA8-C831D09835AF}" type="pres">
      <dgm:prSet presAssocID="{87422404-0F78-4C77-9F53-5D3BDFA5A741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EB679F-C60E-4DBE-80F9-63368CD40746}" type="pres">
      <dgm:prSet presAssocID="{3B183C96-7370-46ED-91D9-21A034701EA0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76E71-92F0-470E-91AC-96F43034205C}" type="pres">
      <dgm:prSet presAssocID="{79CD02FB-157C-405D-B09F-4CAA28D7C5F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D11151-FE16-49C5-B5A5-87CED0EC6F37}" type="pres">
      <dgm:prSet presAssocID="{0EFA4977-1154-4284-9AE8-9BBCA331018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3C0D3A-B2C9-4668-838B-95B9F64EFA92}" type="pres">
      <dgm:prSet presAssocID="{87422404-0F78-4C77-9F53-5D3BDFA5A741}" presName="funnel" presStyleLbl="trAlignAcc1" presStyleIdx="0" presStyleCnt="1" custLinFactNeighborX="3875" custLinFactNeighborY="7377"/>
      <dgm:spPr/>
    </dgm:pt>
  </dgm:ptLst>
  <dgm:cxnLst>
    <dgm:cxn modelId="{9DD9A8A7-FC9E-456E-B36A-D401E66A1944}" type="presOf" srcId="{10241474-6E78-475D-9141-EDE233490932}" destId="{81D11151-FE16-49C5-B5A5-87CED0EC6F37}" srcOrd="0" destOrd="0" presId="urn:microsoft.com/office/officeart/2005/8/layout/funnel1"/>
    <dgm:cxn modelId="{B4D262CD-0C8B-4E58-9F4A-44631B945714}" srcId="{87422404-0F78-4C77-9F53-5D3BDFA5A741}" destId="{10241474-6E78-475D-9141-EDE233490932}" srcOrd="0" destOrd="0" parTransId="{11A9FAB3-F2E9-43A3-B009-599BC5864374}" sibTransId="{F66EB636-34DA-42EB-ADE3-46AEAA103E5D}"/>
    <dgm:cxn modelId="{26A1FBE3-C4BE-47A9-8973-F33D5215FA1D}" srcId="{87422404-0F78-4C77-9F53-5D3BDFA5A741}" destId="{0EFA4977-1154-4284-9AE8-9BBCA331018C}" srcOrd="3" destOrd="0" parTransId="{413BBC58-3E9A-472C-AAF8-E5F5633D0725}" sibTransId="{1B116468-AC94-414B-8016-A368E934FBA8}"/>
    <dgm:cxn modelId="{91348882-1836-472C-95CB-6D172605C63E}" type="presOf" srcId="{87422404-0F78-4C77-9F53-5D3BDFA5A741}" destId="{EEF252E8-455B-49E1-A231-8D742AAE86AB}" srcOrd="0" destOrd="0" presId="urn:microsoft.com/office/officeart/2005/8/layout/funnel1"/>
    <dgm:cxn modelId="{A0CC1B75-88E8-466E-88C4-0B3B4DCCAD6C}" type="presOf" srcId="{79CD02FB-157C-405D-B09F-4CAA28D7C5F3}" destId="{DAEB679F-C60E-4DBE-80F9-63368CD40746}" srcOrd="0" destOrd="0" presId="urn:microsoft.com/office/officeart/2005/8/layout/funnel1"/>
    <dgm:cxn modelId="{CC21EEC8-30D3-47DB-8B61-5114B4B8DF20}" srcId="{87422404-0F78-4C77-9F53-5D3BDFA5A741}" destId="{3B183C96-7370-46ED-91D9-21A034701EA0}" srcOrd="1" destOrd="0" parTransId="{B087EB55-8C4D-4ACD-90C2-21B19FDE0540}" sibTransId="{B5E68CF0-2F9E-45C2-9F55-37E3D84743C8}"/>
    <dgm:cxn modelId="{2870A919-CDC5-4EB6-9199-1440C59B94BC}" type="presOf" srcId="{3B183C96-7370-46ED-91D9-21A034701EA0}" destId="{0C276E71-92F0-470E-91AC-96F43034205C}" srcOrd="0" destOrd="0" presId="urn:microsoft.com/office/officeart/2005/8/layout/funnel1"/>
    <dgm:cxn modelId="{D2CAF133-6087-4F7C-AE4F-B4297DFF9278}" srcId="{87422404-0F78-4C77-9F53-5D3BDFA5A741}" destId="{79CD02FB-157C-405D-B09F-4CAA28D7C5F3}" srcOrd="2" destOrd="0" parTransId="{E17310DB-7C56-474B-9552-B2F5FDE59105}" sibTransId="{E06C0B93-C868-47C7-92CD-1C3392433663}"/>
    <dgm:cxn modelId="{ACB1808E-1383-4655-B9D8-29908473F893}" type="presOf" srcId="{0EFA4977-1154-4284-9AE8-9BBCA331018C}" destId="{CF6ECA3D-624D-45EE-ACA8-C831D09835AF}" srcOrd="0" destOrd="0" presId="urn:microsoft.com/office/officeart/2005/8/layout/funnel1"/>
    <dgm:cxn modelId="{27279B93-0239-404D-9540-D8AC38A2CDAB}" type="presParOf" srcId="{EEF252E8-455B-49E1-A231-8D742AAE86AB}" destId="{6D0B14B3-C835-4CC6-A7D0-887CEE522316}" srcOrd="0" destOrd="0" presId="urn:microsoft.com/office/officeart/2005/8/layout/funnel1"/>
    <dgm:cxn modelId="{4D27E1B2-444C-41F4-A01E-4427255E4B16}" type="presParOf" srcId="{EEF252E8-455B-49E1-A231-8D742AAE86AB}" destId="{5B82D68F-A4A4-4498-8E14-5159180265BB}" srcOrd="1" destOrd="0" presId="urn:microsoft.com/office/officeart/2005/8/layout/funnel1"/>
    <dgm:cxn modelId="{04DDA027-6FD6-4FB7-A6E9-1885CA98C723}" type="presParOf" srcId="{EEF252E8-455B-49E1-A231-8D742AAE86AB}" destId="{CF6ECA3D-624D-45EE-ACA8-C831D09835AF}" srcOrd="2" destOrd="0" presId="urn:microsoft.com/office/officeart/2005/8/layout/funnel1"/>
    <dgm:cxn modelId="{6E2F99D2-8B0F-4D02-A1D5-884F80D3A2F1}" type="presParOf" srcId="{EEF252E8-455B-49E1-A231-8D742AAE86AB}" destId="{DAEB679F-C60E-4DBE-80F9-63368CD40746}" srcOrd="3" destOrd="0" presId="urn:microsoft.com/office/officeart/2005/8/layout/funnel1"/>
    <dgm:cxn modelId="{F1E81318-4C29-4BB0-B8A2-B423EDCE9D1D}" type="presParOf" srcId="{EEF252E8-455B-49E1-A231-8D742AAE86AB}" destId="{0C276E71-92F0-470E-91AC-96F43034205C}" srcOrd="4" destOrd="0" presId="urn:microsoft.com/office/officeart/2005/8/layout/funnel1"/>
    <dgm:cxn modelId="{EBD9384E-5D83-4191-A808-125BC19E3C8A}" type="presParOf" srcId="{EEF252E8-455B-49E1-A231-8D742AAE86AB}" destId="{81D11151-FE16-49C5-B5A5-87CED0EC6F37}" srcOrd="5" destOrd="0" presId="urn:microsoft.com/office/officeart/2005/8/layout/funnel1"/>
    <dgm:cxn modelId="{19BFE184-9D43-4AB5-8F33-EEA635A32F46}" type="presParOf" srcId="{EEF252E8-455B-49E1-A231-8D742AAE86AB}" destId="{EB3C0D3A-B2C9-4668-838B-95B9F64EFA9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A8B6B1-ACB2-4CFE-A6A6-1762AE7A778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70F510-31BE-47C7-9D52-DFFDBFAE451B}">
      <dgm:prSet phldrT="[Text]"/>
      <dgm:spPr/>
      <dgm:t>
        <a:bodyPr/>
        <a:lstStyle/>
        <a:p>
          <a:r>
            <a:rPr lang="en-US" dirty="0" smtClean="0"/>
            <a:t>Which tool?</a:t>
          </a:r>
          <a:endParaRPr lang="en-US" dirty="0"/>
        </a:p>
      </dgm:t>
    </dgm:pt>
    <dgm:pt modelId="{FBC29C59-9A40-48D3-B545-0AA7C0D418FA}" type="parTrans" cxnId="{C16BF50D-D2C6-4EFE-8056-FF0618FFED7C}">
      <dgm:prSet/>
      <dgm:spPr/>
      <dgm:t>
        <a:bodyPr/>
        <a:lstStyle/>
        <a:p>
          <a:endParaRPr lang="en-US"/>
        </a:p>
      </dgm:t>
    </dgm:pt>
    <dgm:pt modelId="{303FEF5B-EB1A-46AB-BDA9-45F87A64774C}" type="sibTrans" cxnId="{C16BF50D-D2C6-4EFE-8056-FF0618FFED7C}">
      <dgm:prSet/>
      <dgm:spPr/>
      <dgm:t>
        <a:bodyPr/>
        <a:lstStyle/>
        <a:p>
          <a:endParaRPr lang="en-US"/>
        </a:p>
      </dgm:t>
    </dgm:pt>
    <dgm:pt modelId="{664B1C10-AE5F-42A7-A072-5BDA3FFDBC77}">
      <dgm:prSet phldrT="[Text]" custT="1"/>
      <dgm:spPr/>
      <dgm:t>
        <a:bodyPr/>
        <a:lstStyle/>
        <a:p>
          <a:r>
            <a:rPr lang="en-US" sz="2000" b="1" dirty="0" smtClean="0"/>
            <a:t> Biblical terms</a:t>
          </a:r>
          <a:endParaRPr lang="en-US" sz="2000" b="1" dirty="0"/>
        </a:p>
      </dgm:t>
    </dgm:pt>
    <dgm:pt modelId="{F0DBC163-6068-4ECF-8215-7143A18D37D5}" type="parTrans" cxnId="{400EAED3-EEA1-49F6-ADDF-38A87EEB38D8}">
      <dgm:prSet/>
      <dgm:spPr/>
      <dgm:t>
        <a:bodyPr/>
        <a:lstStyle/>
        <a:p>
          <a:endParaRPr lang="en-US"/>
        </a:p>
      </dgm:t>
    </dgm:pt>
    <dgm:pt modelId="{149346F6-1B2B-4A9D-82C2-1486745AB287}" type="sibTrans" cxnId="{400EAED3-EEA1-49F6-ADDF-38A87EEB38D8}">
      <dgm:prSet/>
      <dgm:spPr/>
      <dgm:t>
        <a:bodyPr/>
        <a:lstStyle/>
        <a:p>
          <a:endParaRPr lang="en-US"/>
        </a:p>
      </dgm:t>
    </dgm:pt>
    <dgm:pt modelId="{610B556F-578A-4A99-B1CF-E4BF0C58ED0B}">
      <dgm:prSet phldrT="[Text]"/>
      <dgm:spPr/>
      <dgm:t>
        <a:bodyPr/>
        <a:lstStyle/>
        <a:p>
          <a:r>
            <a:rPr lang="en-US" dirty="0" smtClean="0"/>
            <a:t>Which command?</a:t>
          </a:r>
          <a:endParaRPr lang="en-US" dirty="0"/>
        </a:p>
      </dgm:t>
    </dgm:pt>
    <dgm:pt modelId="{C363ADB3-E54B-4471-9F4F-8484F56E8FFF}" type="parTrans" cxnId="{8BBEABE6-6703-416B-8015-6B5617BA4E36}">
      <dgm:prSet/>
      <dgm:spPr/>
      <dgm:t>
        <a:bodyPr/>
        <a:lstStyle/>
        <a:p>
          <a:endParaRPr lang="en-US"/>
        </a:p>
      </dgm:t>
    </dgm:pt>
    <dgm:pt modelId="{16268190-F607-4439-BDB3-6ED131F9712C}" type="sibTrans" cxnId="{8BBEABE6-6703-416B-8015-6B5617BA4E36}">
      <dgm:prSet/>
      <dgm:spPr/>
      <dgm:t>
        <a:bodyPr/>
        <a:lstStyle/>
        <a:p>
          <a:endParaRPr lang="en-US"/>
        </a:p>
      </dgm:t>
    </dgm:pt>
    <dgm:pt modelId="{C8ACAAB5-6C9D-4BED-A079-DD790E3E8B12}">
      <dgm:prSet phldrT="[Text]"/>
      <dgm:spPr/>
      <dgm:t>
        <a:bodyPr/>
        <a:lstStyle/>
        <a:p>
          <a:r>
            <a:rPr lang="en-US" dirty="0" smtClean="0"/>
            <a:t> Tools-Adapt Names</a:t>
          </a:r>
          <a:endParaRPr lang="en-US" dirty="0"/>
        </a:p>
      </dgm:t>
    </dgm:pt>
    <dgm:pt modelId="{2437CEAC-DEB3-44ED-8E00-87CDE9E22F6C}" type="parTrans" cxnId="{B8D2FC30-2788-4EA6-BA3C-29A2845D7F58}">
      <dgm:prSet/>
      <dgm:spPr/>
      <dgm:t>
        <a:bodyPr/>
        <a:lstStyle/>
        <a:p>
          <a:endParaRPr lang="en-US"/>
        </a:p>
      </dgm:t>
    </dgm:pt>
    <dgm:pt modelId="{2005A060-755B-4740-85A6-550674C1BD56}" type="sibTrans" cxnId="{B8D2FC30-2788-4EA6-BA3C-29A2845D7F58}">
      <dgm:prSet/>
      <dgm:spPr/>
      <dgm:t>
        <a:bodyPr/>
        <a:lstStyle/>
        <a:p>
          <a:endParaRPr lang="en-US"/>
        </a:p>
      </dgm:t>
    </dgm:pt>
    <dgm:pt modelId="{36FDAA0E-BD73-417A-8B4D-8458EE10BDD8}">
      <dgm:prSet phldrT="[Text]"/>
      <dgm:spPr/>
      <dgm:t>
        <a:bodyPr/>
        <a:lstStyle/>
        <a:p>
          <a:r>
            <a:rPr lang="en-US" dirty="0" smtClean="0"/>
            <a:t>What next?</a:t>
          </a:r>
          <a:endParaRPr lang="en-US" dirty="0"/>
        </a:p>
      </dgm:t>
    </dgm:pt>
    <dgm:pt modelId="{464A2970-0A94-49BF-B92F-2DE6702C041C}" type="parTrans" cxnId="{E140991B-753B-4094-91E6-DCA22DBC16F4}">
      <dgm:prSet/>
      <dgm:spPr/>
      <dgm:t>
        <a:bodyPr/>
        <a:lstStyle/>
        <a:p>
          <a:endParaRPr lang="en-US"/>
        </a:p>
      </dgm:t>
    </dgm:pt>
    <dgm:pt modelId="{73B95D60-A84B-4800-A400-0FE530483B9F}" type="sibTrans" cxnId="{E140991B-753B-4094-91E6-DCA22DBC16F4}">
      <dgm:prSet/>
      <dgm:spPr/>
      <dgm:t>
        <a:bodyPr/>
        <a:lstStyle/>
        <a:p>
          <a:endParaRPr lang="en-US"/>
        </a:p>
      </dgm:t>
    </dgm:pt>
    <dgm:pt modelId="{DC3E6F91-4E22-4F73-AE67-CAD5AB6FE661}">
      <dgm:prSet phldrT="[Text]"/>
      <dgm:spPr/>
      <dgm:t>
        <a:bodyPr/>
        <a:lstStyle/>
        <a:p>
          <a:r>
            <a:rPr lang="en-US" dirty="0" smtClean="0"/>
            <a:t>Choose language</a:t>
          </a:r>
          <a:endParaRPr lang="en-US" dirty="0"/>
        </a:p>
      </dgm:t>
    </dgm:pt>
    <dgm:pt modelId="{5E5DBFD2-D066-4E46-BACE-063DFCE8189C}" type="parTrans" cxnId="{EF1C39AB-41D7-4B56-A282-F7F4B70CABB0}">
      <dgm:prSet/>
      <dgm:spPr/>
      <dgm:t>
        <a:bodyPr/>
        <a:lstStyle/>
        <a:p>
          <a:endParaRPr lang="en-US"/>
        </a:p>
      </dgm:t>
    </dgm:pt>
    <dgm:pt modelId="{C3A8EBA0-58CF-4E4B-A16B-DA5139684BB8}" type="sibTrans" cxnId="{EF1C39AB-41D7-4B56-A282-F7F4B70CABB0}">
      <dgm:prSet/>
      <dgm:spPr/>
      <dgm:t>
        <a:bodyPr/>
        <a:lstStyle/>
        <a:p>
          <a:endParaRPr lang="en-US"/>
        </a:p>
      </dgm:t>
    </dgm:pt>
    <dgm:pt modelId="{54EF8F21-E933-4D4E-AE14-D30127230A76}">
      <dgm:prSet phldrT="[Text]"/>
      <dgm:spPr/>
      <dgm:t>
        <a:bodyPr/>
        <a:lstStyle/>
        <a:p>
          <a:r>
            <a:rPr lang="en-US" dirty="0" smtClean="0"/>
            <a:t>And then?</a:t>
          </a:r>
          <a:endParaRPr lang="en-US" dirty="0"/>
        </a:p>
      </dgm:t>
    </dgm:pt>
    <dgm:pt modelId="{99D2FD71-4D08-4B9E-B403-1C2DD9D04225}" type="parTrans" cxnId="{900F54B2-5357-46F4-BF7F-0ED597CB053F}">
      <dgm:prSet/>
      <dgm:spPr/>
      <dgm:t>
        <a:bodyPr/>
        <a:lstStyle/>
        <a:p>
          <a:endParaRPr lang="en-US"/>
        </a:p>
      </dgm:t>
    </dgm:pt>
    <dgm:pt modelId="{4A833907-F857-4267-B3BA-B20EBB682CF5}" type="sibTrans" cxnId="{900F54B2-5357-46F4-BF7F-0ED597CB053F}">
      <dgm:prSet/>
      <dgm:spPr/>
      <dgm:t>
        <a:bodyPr/>
        <a:lstStyle/>
        <a:p>
          <a:endParaRPr lang="en-US"/>
        </a:p>
      </dgm:t>
    </dgm:pt>
    <dgm:pt modelId="{53FF44F2-557F-4273-8471-E9FAC4D47852}">
      <dgm:prSet phldrT="[Text]"/>
      <dgm:spPr/>
      <dgm:t>
        <a:bodyPr/>
        <a:lstStyle/>
        <a:p>
          <a:r>
            <a:rPr lang="en-US" dirty="0" smtClean="0"/>
            <a:t>Adapt characters</a:t>
          </a:r>
          <a:endParaRPr lang="en-US" dirty="0"/>
        </a:p>
      </dgm:t>
    </dgm:pt>
    <dgm:pt modelId="{5D8479D2-2014-4137-9AF2-6DBC5F45E90F}" type="parTrans" cxnId="{F0C82E44-6AC8-43C9-A184-4B89D9861291}">
      <dgm:prSet/>
      <dgm:spPr/>
      <dgm:t>
        <a:bodyPr/>
        <a:lstStyle/>
        <a:p>
          <a:endParaRPr lang="en-US"/>
        </a:p>
      </dgm:t>
    </dgm:pt>
    <dgm:pt modelId="{2616481C-2FE0-4DF9-A40E-49C3BF8E4FFC}" type="sibTrans" cxnId="{F0C82E44-6AC8-43C9-A184-4B89D9861291}">
      <dgm:prSet/>
      <dgm:spPr/>
      <dgm:t>
        <a:bodyPr/>
        <a:lstStyle/>
        <a:p>
          <a:endParaRPr lang="en-US"/>
        </a:p>
      </dgm:t>
    </dgm:pt>
    <dgm:pt modelId="{E2EA519D-2E5E-40AE-AF7E-4D420AF76D8F}">
      <dgm:prSet phldrT="[Text]"/>
      <dgm:spPr/>
      <dgm:t>
        <a:bodyPr/>
        <a:lstStyle/>
        <a:p>
          <a:r>
            <a:rPr lang="en-US" dirty="0" smtClean="0"/>
            <a:t>Fine tune</a:t>
          </a:r>
          <a:endParaRPr lang="en-US" dirty="0"/>
        </a:p>
      </dgm:t>
    </dgm:pt>
    <dgm:pt modelId="{91E873E2-029D-44BD-BDAE-FD33AB14B7FB}" type="parTrans" cxnId="{10B05F1B-0EA4-496D-A7B7-3320EADE8CD9}">
      <dgm:prSet/>
      <dgm:spPr/>
      <dgm:t>
        <a:bodyPr/>
        <a:lstStyle/>
        <a:p>
          <a:endParaRPr lang="en-US"/>
        </a:p>
      </dgm:t>
    </dgm:pt>
    <dgm:pt modelId="{7516148C-FA43-4E4F-BD54-F289073838B3}" type="sibTrans" cxnId="{10B05F1B-0EA4-496D-A7B7-3320EADE8CD9}">
      <dgm:prSet/>
      <dgm:spPr/>
      <dgm:t>
        <a:bodyPr/>
        <a:lstStyle/>
        <a:p>
          <a:endParaRPr lang="en-US"/>
        </a:p>
      </dgm:t>
    </dgm:pt>
    <dgm:pt modelId="{5C3C7A1B-8BC1-4E84-8DB4-2243E2B401B3}" type="pres">
      <dgm:prSet presAssocID="{D3A8B6B1-ACB2-4CFE-A6A6-1762AE7A778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B8343BA-1813-49B1-B5E3-53DA140910F8}" type="pres">
      <dgm:prSet presAssocID="{D070F510-31BE-47C7-9D52-DFFDBFAE451B}" presName="composite" presStyleCnt="0"/>
      <dgm:spPr/>
    </dgm:pt>
    <dgm:pt modelId="{2115E71C-E647-4521-971F-D42CF4A3DF9B}" type="pres">
      <dgm:prSet presAssocID="{D070F510-31BE-47C7-9D52-DFFDBFAE451B}" presName="bentUpArrow1" presStyleLbl="alignImgPlace1" presStyleIdx="0" presStyleCnt="3"/>
      <dgm:spPr/>
    </dgm:pt>
    <dgm:pt modelId="{23912F90-EB64-49EF-B769-4028E5CBD884}" type="pres">
      <dgm:prSet presAssocID="{D070F510-31BE-47C7-9D52-DFFDBFAE451B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C5585-9BEC-4C52-B4DA-40635E4E8B18}" type="pres">
      <dgm:prSet presAssocID="{D070F510-31BE-47C7-9D52-DFFDBFAE451B}" presName="ChildText" presStyleLbl="revTx" presStyleIdx="0" presStyleCnt="4" custScaleX="172407" custLinFactNeighborX="37966" custLinFactNeighborY="-17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C558B-B860-4663-976A-3B6BC0679FAC}" type="pres">
      <dgm:prSet presAssocID="{303FEF5B-EB1A-46AB-BDA9-45F87A64774C}" presName="sibTrans" presStyleCnt="0"/>
      <dgm:spPr/>
    </dgm:pt>
    <dgm:pt modelId="{B8A3D677-A7F8-441A-AAB8-4E5E7E97B0F1}" type="pres">
      <dgm:prSet presAssocID="{610B556F-578A-4A99-B1CF-E4BF0C58ED0B}" presName="composite" presStyleCnt="0"/>
      <dgm:spPr/>
    </dgm:pt>
    <dgm:pt modelId="{B3C11F68-6D20-42AB-ADE1-0D9BCC69194A}" type="pres">
      <dgm:prSet presAssocID="{610B556F-578A-4A99-B1CF-E4BF0C58ED0B}" presName="bentUpArrow1" presStyleLbl="alignImgPlace1" presStyleIdx="1" presStyleCnt="3"/>
      <dgm:spPr/>
    </dgm:pt>
    <dgm:pt modelId="{FDDF7899-51A1-4FC7-A191-C46633B6B57B}" type="pres">
      <dgm:prSet presAssocID="{610B556F-578A-4A99-B1CF-E4BF0C58ED0B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1A880-FFF0-4680-9B6D-4BB8DDD7B29A}" type="pres">
      <dgm:prSet presAssocID="{610B556F-578A-4A99-B1CF-E4BF0C58ED0B}" presName="ChildText" presStyleLbl="revTx" presStyleIdx="1" presStyleCnt="4" custScaleX="189588" custLinFactNeighborX="52881" custLinFactNeighborY="-17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56461-B8E2-47BE-9645-A6B073A918F0}" type="pres">
      <dgm:prSet presAssocID="{16268190-F607-4439-BDB3-6ED131F9712C}" presName="sibTrans" presStyleCnt="0"/>
      <dgm:spPr/>
    </dgm:pt>
    <dgm:pt modelId="{21C767AC-E8B3-4FF7-86B8-8B47B7697D01}" type="pres">
      <dgm:prSet presAssocID="{36FDAA0E-BD73-417A-8B4D-8458EE10BDD8}" presName="composite" presStyleCnt="0"/>
      <dgm:spPr/>
    </dgm:pt>
    <dgm:pt modelId="{F9AD5876-CAA0-4063-86F6-B70511364364}" type="pres">
      <dgm:prSet presAssocID="{36FDAA0E-BD73-417A-8B4D-8458EE10BDD8}" presName="bentUpArrow1" presStyleLbl="alignImgPlace1" presStyleIdx="2" presStyleCnt="3"/>
      <dgm:spPr/>
    </dgm:pt>
    <dgm:pt modelId="{01EE844D-1990-4E25-B949-9C016FA51BED}" type="pres">
      <dgm:prSet presAssocID="{36FDAA0E-BD73-417A-8B4D-8458EE10BDD8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F3984-2A1B-4D59-A516-470505354FAF}" type="pres">
      <dgm:prSet presAssocID="{36FDAA0E-BD73-417A-8B4D-8458EE10BDD8}" presName="ChildText" presStyleLbl="revTx" presStyleIdx="2" presStyleCnt="4" custScaleX="170906" custLinFactNeighborX="40678" custLinFactNeighborY="-52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99A97-C2E7-46E6-B198-1D13539E6277}" type="pres">
      <dgm:prSet presAssocID="{73B95D60-A84B-4800-A400-0FE530483B9F}" presName="sibTrans" presStyleCnt="0"/>
      <dgm:spPr/>
    </dgm:pt>
    <dgm:pt modelId="{1CD8B3FB-2920-4E35-AEAA-BC5EC6B7A8E4}" type="pres">
      <dgm:prSet presAssocID="{54EF8F21-E933-4D4E-AE14-D30127230A76}" presName="composite" presStyleCnt="0"/>
      <dgm:spPr/>
    </dgm:pt>
    <dgm:pt modelId="{B42422F7-7700-418E-A185-669F68DCC6AF}" type="pres">
      <dgm:prSet presAssocID="{54EF8F21-E933-4D4E-AE14-D30127230A76}" presName="ParentText" presStyleLbl="node1" presStyleIdx="3" presStyleCnt="4" custLinFactNeighborX="-21695" custLinFactNeighborY="140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40CD7F-F0EF-44E8-9972-FDAE8F773D11}" type="pres">
      <dgm:prSet presAssocID="{54EF8F21-E933-4D4E-AE14-D30127230A76}" presName="FinalChildText" presStyleLbl="revTx" presStyleIdx="3" presStyleCnt="4" custScaleX="208340" custLinFactNeighborX="28475" custLinFactNeighborY="-17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452D07-00E3-47C8-A64A-DD95DE39BB09}" type="presOf" srcId="{664B1C10-AE5F-42A7-A072-5BDA3FFDBC77}" destId="{12FC5585-9BEC-4C52-B4DA-40635E4E8B18}" srcOrd="0" destOrd="0" presId="urn:microsoft.com/office/officeart/2005/8/layout/StepDownProcess"/>
    <dgm:cxn modelId="{B5A95D65-BE39-463A-8F5C-C6112C3305D6}" type="presOf" srcId="{C8ACAAB5-6C9D-4BED-A079-DD790E3E8B12}" destId="{D1C1A880-FFF0-4680-9B6D-4BB8DDD7B29A}" srcOrd="0" destOrd="0" presId="urn:microsoft.com/office/officeart/2005/8/layout/StepDownProcess"/>
    <dgm:cxn modelId="{00B9E46D-45DF-46C6-B25B-A87C5FB8810D}" type="presOf" srcId="{36FDAA0E-BD73-417A-8B4D-8458EE10BDD8}" destId="{01EE844D-1990-4E25-B949-9C016FA51BED}" srcOrd="0" destOrd="0" presId="urn:microsoft.com/office/officeart/2005/8/layout/StepDownProcess"/>
    <dgm:cxn modelId="{C7380306-C259-4281-8B90-CB4BA7DB542C}" type="presOf" srcId="{53FF44F2-557F-4273-8471-E9FAC4D47852}" destId="{3C40CD7F-F0EF-44E8-9972-FDAE8F773D11}" srcOrd="0" destOrd="0" presId="urn:microsoft.com/office/officeart/2005/8/layout/StepDownProcess"/>
    <dgm:cxn modelId="{8BBEABE6-6703-416B-8015-6B5617BA4E36}" srcId="{D3A8B6B1-ACB2-4CFE-A6A6-1762AE7A7789}" destId="{610B556F-578A-4A99-B1CF-E4BF0C58ED0B}" srcOrd="1" destOrd="0" parTransId="{C363ADB3-E54B-4471-9F4F-8484F56E8FFF}" sibTransId="{16268190-F607-4439-BDB3-6ED131F9712C}"/>
    <dgm:cxn modelId="{400EAED3-EEA1-49F6-ADDF-38A87EEB38D8}" srcId="{D070F510-31BE-47C7-9D52-DFFDBFAE451B}" destId="{664B1C10-AE5F-42A7-A072-5BDA3FFDBC77}" srcOrd="0" destOrd="0" parTransId="{F0DBC163-6068-4ECF-8215-7143A18D37D5}" sibTransId="{149346F6-1B2B-4A9D-82C2-1486745AB287}"/>
    <dgm:cxn modelId="{50893C8B-BDFB-46DE-9E4D-8143CCB98A3A}" type="presOf" srcId="{610B556F-578A-4A99-B1CF-E4BF0C58ED0B}" destId="{FDDF7899-51A1-4FC7-A191-C46633B6B57B}" srcOrd="0" destOrd="0" presId="urn:microsoft.com/office/officeart/2005/8/layout/StepDownProcess"/>
    <dgm:cxn modelId="{C16A0C53-D52D-47E6-A262-C246817E20E2}" type="presOf" srcId="{DC3E6F91-4E22-4F73-AE67-CAD5AB6FE661}" destId="{8E8F3984-2A1B-4D59-A516-470505354FAF}" srcOrd="0" destOrd="0" presId="urn:microsoft.com/office/officeart/2005/8/layout/StepDownProcess"/>
    <dgm:cxn modelId="{F0C82E44-6AC8-43C9-A184-4B89D9861291}" srcId="{54EF8F21-E933-4D4E-AE14-D30127230A76}" destId="{53FF44F2-557F-4273-8471-E9FAC4D47852}" srcOrd="0" destOrd="0" parTransId="{5D8479D2-2014-4137-9AF2-6DBC5F45E90F}" sibTransId="{2616481C-2FE0-4DF9-A40E-49C3BF8E4FFC}"/>
    <dgm:cxn modelId="{86D20AE3-577C-4133-BF1D-C22F132F464C}" type="presOf" srcId="{D070F510-31BE-47C7-9D52-DFFDBFAE451B}" destId="{23912F90-EB64-49EF-B769-4028E5CBD884}" srcOrd="0" destOrd="0" presId="urn:microsoft.com/office/officeart/2005/8/layout/StepDownProcess"/>
    <dgm:cxn modelId="{EF1C39AB-41D7-4B56-A282-F7F4B70CABB0}" srcId="{36FDAA0E-BD73-417A-8B4D-8458EE10BDD8}" destId="{DC3E6F91-4E22-4F73-AE67-CAD5AB6FE661}" srcOrd="0" destOrd="0" parTransId="{5E5DBFD2-D066-4E46-BACE-063DFCE8189C}" sibTransId="{C3A8EBA0-58CF-4E4B-A16B-DA5139684BB8}"/>
    <dgm:cxn modelId="{73E62B40-AC3B-410D-A4D0-5CE4CDDFF186}" type="presOf" srcId="{54EF8F21-E933-4D4E-AE14-D30127230A76}" destId="{B42422F7-7700-418E-A185-669F68DCC6AF}" srcOrd="0" destOrd="0" presId="urn:microsoft.com/office/officeart/2005/8/layout/StepDownProcess"/>
    <dgm:cxn modelId="{FEF16B66-78B7-4489-9821-C931798A9747}" type="presOf" srcId="{D3A8B6B1-ACB2-4CFE-A6A6-1762AE7A7789}" destId="{5C3C7A1B-8BC1-4E84-8DB4-2243E2B401B3}" srcOrd="0" destOrd="0" presId="urn:microsoft.com/office/officeart/2005/8/layout/StepDownProcess"/>
    <dgm:cxn modelId="{10B05F1B-0EA4-496D-A7B7-3320EADE8CD9}" srcId="{54EF8F21-E933-4D4E-AE14-D30127230A76}" destId="{E2EA519D-2E5E-40AE-AF7E-4D420AF76D8F}" srcOrd="1" destOrd="0" parTransId="{91E873E2-029D-44BD-BDAE-FD33AB14B7FB}" sibTransId="{7516148C-FA43-4E4F-BD54-F289073838B3}"/>
    <dgm:cxn modelId="{E140991B-753B-4094-91E6-DCA22DBC16F4}" srcId="{D3A8B6B1-ACB2-4CFE-A6A6-1762AE7A7789}" destId="{36FDAA0E-BD73-417A-8B4D-8458EE10BDD8}" srcOrd="2" destOrd="0" parTransId="{464A2970-0A94-49BF-B92F-2DE6702C041C}" sibTransId="{73B95D60-A84B-4800-A400-0FE530483B9F}"/>
    <dgm:cxn modelId="{228A104F-F3B3-4CD6-831C-96941BE2EAE6}" type="presOf" srcId="{E2EA519D-2E5E-40AE-AF7E-4D420AF76D8F}" destId="{3C40CD7F-F0EF-44E8-9972-FDAE8F773D11}" srcOrd="0" destOrd="1" presId="urn:microsoft.com/office/officeart/2005/8/layout/StepDownProcess"/>
    <dgm:cxn modelId="{B8D2FC30-2788-4EA6-BA3C-29A2845D7F58}" srcId="{610B556F-578A-4A99-B1CF-E4BF0C58ED0B}" destId="{C8ACAAB5-6C9D-4BED-A079-DD790E3E8B12}" srcOrd="0" destOrd="0" parTransId="{2437CEAC-DEB3-44ED-8E00-87CDE9E22F6C}" sibTransId="{2005A060-755B-4740-85A6-550674C1BD56}"/>
    <dgm:cxn modelId="{900F54B2-5357-46F4-BF7F-0ED597CB053F}" srcId="{D3A8B6B1-ACB2-4CFE-A6A6-1762AE7A7789}" destId="{54EF8F21-E933-4D4E-AE14-D30127230A76}" srcOrd="3" destOrd="0" parTransId="{99D2FD71-4D08-4B9E-B403-1C2DD9D04225}" sibTransId="{4A833907-F857-4267-B3BA-B20EBB682CF5}"/>
    <dgm:cxn modelId="{C16BF50D-D2C6-4EFE-8056-FF0618FFED7C}" srcId="{D3A8B6B1-ACB2-4CFE-A6A6-1762AE7A7789}" destId="{D070F510-31BE-47C7-9D52-DFFDBFAE451B}" srcOrd="0" destOrd="0" parTransId="{FBC29C59-9A40-48D3-B545-0AA7C0D418FA}" sibTransId="{303FEF5B-EB1A-46AB-BDA9-45F87A64774C}"/>
    <dgm:cxn modelId="{8CA489A0-28CF-45C7-A247-5077F3300BC2}" type="presParOf" srcId="{5C3C7A1B-8BC1-4E84-8DB4-2243E2B401B3}" destId="{6B8343BA-1813-49B1-B5E3-53DA140910F8}" srcOrd="0" destOrd="0" presId="urn:microsoft.com/office/officeart/2005/8/layout/StepDownProcess"/>
    <dgm:cxn modelId="{1A78E123-06BA-4697-8477-FCE01356989C}" type="presParOf" srcId="{6B8343BA-1813-49B1-B5E3-53DA140910F8}" destId="{2115E71C-E647-4521-971F-D42CF4A3DF9B}" srcOrd="0" destOrd="0" presId="urn:microsoft.com/office/officeart/2005/8/layout/StepDownProcess"/>
    <dgm:cxn modelId="{8BB19C91-99A2-42DE-A440-876710639D8A}" type="presParOf" srcId="{6B8343BA-1813-49B1-B5E3-53DA140910F8}" destId="{23912F90-EB64-49EF-B769-4028E5CBD884}" srcOrd="1" destOrd="0" presId="urn:microsoft.com/office/officeart/2005/8/layout/StepDownProcess"/>
    <dgm:cxn modelId="{6793FE14-567C-4A5D-B7A4-E4967658F645}" type="presParOf" srcId="{6B8343BA-1813-49B1-B5E3-53DA140910F8}" destId="{12FC5585-9BEC-4C52-B4DA-40635E4E8B18}" srcOrd="2" destOrd="0" presId="urn:microsoft.com/office/officeart/2005/8/layout/StepDownProcess"/>
    <dgm:cxn modelId="{0FA5F9D3-3FE2-43E9-B23B-78347A5F21AC}" type="presParOf" srcId="{5C3C7A1B-8BC1-4E84-8DB4-2243E2B401B3}" destId="{C59C558B-B860-4663-976A-3B6BC0679FAC}" srcOrd="1" destOrd="0" presId="urn:microsoft.com/office/officeart/2005/8/layout/StepDownProcess"/>
    <dgm:cxn modelId="{AE36A206-AE8D-4750-AD6D-10FFAE9D4CF5}" type="presParOf" srcId="{5C3C7A1B-8BC1-4E84-8DB4-2243E2B401B3}" destId="{B8A3D677-A7F8-441A-AAB8-4E5E7E97B0F1}" srcOrd="2" destOrd="0" presId="urn:microsoft.com/office/officeart/2005/8/layout/StepDownProcess"/>
    <dgm:cxn modelId="{456F2C29-F8FC-478E-865E-DEC4A2AF99BB}" type="presParOf" srcId="{B8A3D677-A7F8-441A-AAB8-4E5E7E97B0F1}" destId="{B3C11F68-6D20-42AB-ADE1-0D9BCC69194A}" srcOrd="0" destOrd="0" presId="urn:microsoft.com/office/officeart/2005/8/layout/StepDownProcess"/>
    <dgm:cxn modelId="{37646650-0E65-4E38-9335-EF3BA41E4C65}" type="presParOf" srcId="{B8A3D677-A7F8-441A-AAB8-4E5E7E97B0F1}" destId="{FDDF7899-51A1-4FC7-A191-C46633B6B57B}" srcOrd="1" destOrd="0" presId="urn:microsoft.com/office/officeart/2005/8/layout/StepDownProcess"/>
    <dgm:cxn modelId="{50FDC1FF-C676-4617-9DB1-83E80E54C034}" type="presParOf" srcId="{B8A3D677-A7F8-441A-AAB8-4E5E7E97B0F1}" destId="{D1C1A880-FFF0-4680-9B6D-4BB8DDD7B29A}" srcOrd="2" destOrd="0" presId="urn:microsoft.com/office/officeart/2005/8/layout/StepDownProcess"/>
    <dgm:cxn modelId="{B51423A4-6915-47CA-B3DB-461E12BB4C6A}" type="presParOf" srcId="{5C3C7A1B-8BC1-4E84-8DB4-2243E2B401B3}" destId="{B8656461-B8E2-47BE-9645-A6B073A918F0}" srcOrd="3" destOrd="0" presId="urn:microsoft.com/office/officeart/2005/8/layout/StepDownProcess"/>
    <dgm:cxn modelId="{64A2446E-E3AF-4744-94B3-417529B7A363}" type="presParOf" srcId="{5C3C7A1B-8BC1-4E84-8DB4-2243E2B401B3}" destId="{21C767AC-E8B3-4FF7-86B8-8B47B7697D01}" srcOrd="4" destOrd="0" presId="urn:microsoft.com/office/officeart/2005/8/layout/StepDownProcess"/>
    <dgm:cxn modelId="{0C2D2EF0-6239-46BC-B00F-C492CD5F70CB}" type="presParOf" srcId="{21C767AC-E8B3-4FF7-86B8-8B47B7697D01}" destId="{F9AD5876-CAA0-4063-86F6-B70511364364}" srcOrd="0" destOrd="0" presId="urn:microsoft.com/office/officeart/2005/8/layout/StepDownProcess"/>
    <dgm:cxn modelId="{8BCC79C7-1B7B-4330-9DD5-E39A70BE8A3F}" type="presParOf" srcId="{21C767AC-E8B3-4FF7-86B8-8B47B7697D01}" destId="{01EE844D-1990-4E25-B949-9C016FA51BED}" srcOrd="1" destOrd="0" presId="urn:microsoft.com/office/officeart/2005/8/layout/StepDownProcess"/>
    <dgm:cxn modelId="{DDAFE7E4-69E7-4909-912B-3CA3FB2AA86A}" type="presParOf" srcId="{21C767AC-E8B3-4FF7-86B8-8B47B7697D01}" destId="{8E8F3984-2A1B-4D59-A516-470505354FAF}" srcOrd="2" destOrd="0" presId="urn:microsoft.com/office/officeart/2005/8/layout/StepDownProcess"/>
    <dgm:cxn modelId="{917425E3-1D4A-4A6E-BF6E-F523323C76F5}" type="presParOf" srcId="{5C3C7A1B-8BC1-4E84-8DB4-2243E2B401B3}" destId="{3EF99A97-C2E7-46E6-B198-1D13539E6277}" srcOrd="5" destOrd="0" presId="urn:microsoft.com/office/officeart/2005/8/layout/StepDownProcess"/>
    <dgm:cxn modelId="{2D061998-7814-46DC-937D-1BA117B05638}" type="presParOf" srcId="{5C3C7A1B-8BC1-4E84-8DB4-2243E2B401B3}" destId="{1CD8B3FB-2920-4E35-AEAA-BC5EC6B7A8E4}" srcOrd="6" destOrd="0" presId="urn:microsoft.com/office/officeart/2005/8/layout/StepDownProcess"/>
    <dgm:cxn modelId="{0C3C1814-AD59-451B-941E-AB4DACC61908}" type="presParOf" srcId="{1CD8B3FB-2920-4E35-AEAA-BC5EC6B7A8E4}" destId="{B42422F7-7700-418E-A185-669F68DCC6AF}" srcOrd="0" destOrd="0" presId="urn:microsoft.com/office/officeart/2005/8/layout/StepDownProcess"/>
    <dgm:cxn modelId="{4146552A-F24E-4F25-8985-A8B9C97660AF}" type="presParOf" srcId="{1CD8B3FB-2920-4E35-AEAA-BC5EC6B7A8E4}" destId="{3C40CD7F-F0EF-44E8-9972-FDAE8F773D11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A8B6B1-ACB2-4CFE-A6A6-1762AE7A778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70F510-31BE-47C7-9D52-DFFDBFAE451B}">
      <dgm:prSet phldrT="[Text]"/>
      <dgm:spPr/>
      <dgm:t>
        <a:bodyPr/>
        <a:lstStyle/>
        <a:p>
          <a:r>
            <a:rPr lang="en-US" dirty="0" smtClean="0"/>
            <a:t>Open</a:t>
          </a:r>
          <a:endParaRPr lang="en-US" dirty="0"/>
        </a:p>
      </dgm:t>
    </dgm:pt>
    <dgm:pt modelId="{FBC29C59-9A40-48D3-B545-0AA7C0D418FA}" type="parTrans" cxnId="{C16BF50D-D2C6-4EFE-8056-FF0618FFED7C}">
      <dgm:prSet/>
      <dgm:spPr/>
      <dgm:t>
        <a:bodyPr/>
        <a:lstStyle/>
        <a:p>
          <a:endParaRPr lang="en-US"/>
        </a:p>
      </dgm:t>
    </dgm:pt>
    <dgm:pt modelId="{303FEF5B-EB1A-46AB-BDA9-45F87A64774C}" type="sibTrans" cxnId="{C16BF50D-D2C6-4EFE-8056-FF0618FFED7C}">
      <dgm:prSet/>
      <dgm:spPr/>
      <dgm:t>
        <a:bodyPr/>
        <a:lstStyle/>
        <a:p>
          <a:endParaRPr lang="en-US"/>
        </a:p>
      </dgm:t>
    </dgm:pt>
    <dgm:pt modelId="{664B1C10-AE5F-42A7-A072-5BDA3FFDBC77}">
      <dgm:prSet phldrT="[Text]" custT="1"/>
      <dgm:spPr/>
      <dgm:t>
        <a:bodyPr/>
        <a:lstStyle/>
        <a:p>
          <a:r>
            <a:rPr lang="en-US" sz="2800" dirty="0" smtClean="0"/>
            <a:t> Tools-Open Bible Module</a:t>
          </a:r>
          <a:endParaRPr lang="en-US" sz="2800" dirty="0"/>
        </a:p>
      </dgm:t>
    </dgm:pt>
    <dgm:pt modelId="{F0DBC163-6068-4ECF-8215-7143A18D37D5}" type="parTrans" cxnId="{400EAED3-EEA1-49F6-ADDF-38A87EEB38D8}">
      <dgm:prSet/>
      <dgm:spPr/>
      <dgm:t>
        <a:bodyPr/>
        <a:lstStyle/>
        <a:p>
          <a:endParaRPr lang="en-US"/>
        </a:p>
      </dgm:t>
    </dgm:pt>
    <dgm:pt modelId="{149346F6-1B2B-4A9D-82C2-1486745AB287}" type="sibTrans" cxnId="{400EAED3-EEA1-49F6-ADDF-38A87EEB38D8}">
      <dgm:prSet/>
      <dgm:spPr/>
      <dgm:t>
        <a:bodyPr/>
        <a:lstStyle/>
        <a:p>
          <a:endParaRPr lang="en-US"/>
        </a:p>
      </dgm:t>
    </dgm:pt>
    <dgm:pt modelId="{C8ACAAB5-6C9D-4BED-A079-DD790E3E8B12}">
      <dgm:prSet phldrT="[Text]" custT="1"/>
      <dgm:spPr/>
      <dgm:t>
        <a:bodyPr/>
        <a:lstStyle/>
        <a:p>
          <a:r>
            <a:rPr lang="en-US" sz="2400" dirty="0" smtClean="0"/>
            <a:t>Add contents</a:t>
          </a:r>
          <a:endParaRPr lang="en-US" sz="2400" dirty="0"/>
        </a:p>
      </dgm:t>
    </dgm:pt>
    <dgm:pt modelId="{2437CEAC-DEB3-44ED-8E00-87CDE9E22F6C}" type="parTrans" cxnId="{B8D2FC30-2788-4EA6-BA3C-29A2845D7F58}">
      <dgm:prSet/>
      <dgm:spPr/>
      <dgm:t>
        <a:bodyPr/>
        <a:lstStyle/>
        <a:p>
          <a:endParaRPr lang="en-US"/>
        </a:p>
      </dgm:t>
    </dgm:pt>
    <dgm:pt modelId="{2005A060-755B-4740-85A6-550674C1BD56}" type="sibTrans" cxnId="{B8D2FC30-2788-4EA6-BA3C-29A2845D7F58}">
      <dgm:prSet/>
      <dgm:spPr/>
      <dgm:t>
        <a:bodyPr/>
        <a:lstStyle/>
        <a:p>
          <a:endParaRPr lang="en-US"/>
        </a:p>
      </dgm:t>
    </dgm:pt>
    <dgm:pt modelId="{36FDAA0E-BD73-417A-8B4D-8458EE10BDD8}">
      <dgm:prSet phldrT="[Text]"/>
      <dgm:spPr/>
      <dgm:t>
        <a:bodyPr/>
        <a:lstStyle/>
        <a:p>
          <a:r>
            <a:rPr lang="en-US" dirty="0" smtClean="0"/>
            <a:t>Preview</a:t>
          </a:r>
          <a:endParaRPr lang="en-US" dirty="0"/>
        </a:p>
      </dgm:t>
    </dgm:pt>
    <dgm:pt modelId="{464A2970-0A94-49BF-B92F-2DE6702C041C}" type="parTrans" cxnId="{E140991B-753B-4094-91E6-DCA22DBC16F4}">
      <dgm:prSet/>
      <dgm:spPr/>
      <dgm:t>
        <a:bodyPr/>
        <a:lstStyle/>
        <a:p>
          <a:endParaRPr lang="en-US"/>
        </a:p>
      </dgm:t>
    </dgm:pt>
    <dgm:pt modelId="{73B95D60-A84B-4800-A400-0FE530483B9F}" type="sibTrans" cxnId="{E140991B-753B-4094-91E6-DCA22DBC16F4}">
      <dgm:prSet/>
      <dgm:spPr/>
      <dgm:t>
        <a:bodyPr/>
        <a:lstStyle/>
        <a:p>
          <a:endParaRPr lang="en-US"/>
        </a:p>
      </dgm:t>
    </dgm:pt>
    <dgm:pt modelId="{54EF8F21-E933-4D4E-AE14-D30127230A76}">
      <dgm:prSet phldrT="[Text]"/>
      <dgm:spPr/>
      <dgm:t>
        <a:bodyPr/>
        <a:lstStyle/>
        <a:p>
          <a:r>
            <a:rPr lang="en-US" dirty="0" smtClean="0"/>
            <a:t>Check errors</a:t>
          </a:r>
          <a:endParaRPr lang="en-US" dirty="0"/>
        </a:p>
      </dgm:t>
    </dgm:pt>
    <dgm:pt modelId="{99D2FD71-4D08-4B9E-B403-1C2DD9D04225}" type="parTrans" cxnId="{900F54B2-5357-46F4-BF7F-0ED597CB053F}">
      <dgm:prSet/>
      <dgm:spPr/>
      <dgm:t>
        <a:bodyPr/>
        <a:lstStyle/>
        <a:p>
          <a:endParaRPr lang="en-US"/>
        </a:p>
      </dgm:t>
    </dgm:pt>
    <dgm:pt modelId="{4A833907-F857-4267-B3BA-B20EBB682CF5}" type="sibTrans" cxnId="{900F54B2-5357-46F4-BF7F-0ED597CB053F}">
      <dgm:prSet/>
      <dgm:spPr/>
      <dgm:t>
        <a:bodyPr/>
        <a:lstStyle/>
        <a:p>
          <a:endParaRPr lang="en-US"/>
        </a:p>
      </dgm:t>
    </dgm:pt>
    <dgm:pt modelId="{D731B160-5807-43E1-AC06-62B44E0F0EF0}">
      <dgm:prSet phldrT="[Text]"/>
      <dgm:spPr/>
      <dgm:t>
        <a:bodyPr/>
        <a:lstStyle/>
        <a:p>
          <a:r>
            <a:rPr lang="en-US" dirty="0" smtClean="0"/>
            <a:t>Print</a:t>
          </a:r>
          <a:endParaRPr lang="en-US" dirty="0"/>
        </a:p>
      </dgm:t>
    </dgm:pt>
    <dgm:pt modelId="{014953A3-1D3B-4831-846D-2E5D2B7B9B29}" type="parTrans" cxnId="{7F399DE4-E9E0-4693-AEFF-7DF4D96F1B46}">
      <dgm:prSet/>
      <dgm:spPr/>
      <dgm:t>
        <a:bodyPr/>
        <a:lstStyle/>
        <a:p>
          <a:endParaRPr lang="en-US"/>
        </a:p>
      </dgm:t>
    </dgm:pt>
    <dgm:pt modelId="{87F739CB-C5A8-4309-AC6D-17DA40A2287C}" type="sibTrans" cxnId="{7F399DE4-E9E0-4693-AEFF-7DF4D96F1B46}">
      <dgm:prSet/>
      <dgm:spPr/>
      <dgm:t>
        <a:bodyPr/>
        <a:lstStyle/>
        <a:p>
          <a:endParaRPr lang="en-US"/>
        </a:p>
      </dgm:t>
    </dgm:pt>
    <dgm:pt modelId="{4FDF6049-BBFF-45EB-BB2C-9F784B323205}">
      <dgm:prSet phldrT="[Text]" custT="1"/>
      <dgm:spPr/>
      <dgm:t>
        <a:bodyPr/>
        <a:lstStyle/>
        <a:p>
          <a:r>
            <a:rPr lang="en-US" sz="2400" dirty="0" smtClean="0"/>
            <a:t>Formatting</a:t>
          </a:r>
          <a:endParaRPr lang="en-US" sz="2400" dirty="0"/>
        </a:p>
      </dgm:t>
    </dgm:pt>
    <dgm:pt modelId="{07B455A6-BB74-49F3-9E4C-497747B201EA}" type="parTrans" cxnId="{1091749F-6CF4-46A4-8E06-E3E8CDE139ED}">
      <dgm:prSet/>
      <dgm:spPr/>
      <dgm:t>
        <a:bodyPr/>
        <a:lstStyle/>
        <a:p>
          <a:endParaRPr lang="en-US"/>
        </a:p>
      </dgm:t>
    </dgm:pt>
    <dgm:pt modelId="{ED723668-6B1A-480A-89CC-83774536F304}" type="sibTrans" cxnId="{1091749F-6CF4-46A4-8E06-E3E8CDE139ED}">
      <dgm:prSet/>
      <dgm:spPr/>
      <dgm:t>
        <a:bodyPr/>
        <a:lstStyle/>
        <a:p>
          <a:endParaRPr lang="en-US"/>
        </a:p>
      </dgm:t>
    </dgm:pt>
    <dgm:pt modelId="{610B556F-578A-4A99-B1CF-E4BF0C58ED0B}">
      <dgm:prSet phldrT="[Text]"/>
      <dgm:spPr/>
      <dgm:t>
        <a:bodyPr/>
        <a:lstStyle/>
        <a:p>
          <a:r>
            <a:rPr lang="en-US" dirty="0" smtClean="0"/>
            <a:t>Edit</a:t>
          </a:r>
          <a:endParaRPr lang="en-US" dirty="0"/>
        </a:p>
      </dgm:t>
    </dgm:pt>
    <dgm:pt modelId="{16268190-F607-4439-BDB3-6ED131F9712C}" type="sibTrans" cxnId="{8BBEABE6-6703-416B-8015-6B5617BA4E36}">
      <dgm:prSet/>
      <dgm:spPr/>
      <dgm:t>
        <a:bodyPr/>
        <a:lstStyle/>
        <a:p>
          <a:endParaRPr lang="en-US"/>
        </a:p>
      </dgm:t>
    </dgm:pt>
    <dgm:pt modelId="{C363ADB3-E54B-4471-9F4F-8484F56E8FFF}" type="parTrans" cxnId="{8BBEABE6-6703-416B-8015-6B5617BA4E36}">
      <dgm:prSet/>
      <dgm:spPr/>
      <dgm:t>
        <a:bodyPr/>
        <a:lstStyle/>
        <a:p>
          <a:endParaRPr lang="en-US"/>
        </a:p>
      </dgm:t>
    </dgm:pt>
    <dgm:pt modelId="{1EE356EF-AE2E-45D0-BA15-AC0787D7769F}">
      <dgm:prSet phldrT="[Text]" custT="1"/>
      <dgm:spPr/>
      <dgm:t>
        <a:bodyPr/>
        <a:lstStyle/>
        <a:p>
          <a:r>
            <a:rPr lang="en-US" sz="2400" dirty="0" smtClean="0"/>
            <a:t>View Preview Output</a:t>
          </a:r>
          <a:endParaRPr lang="en-US" sz="2400" dirty="0"/>
        </a:p>
      </dgm:t>
    </dgm:pt>
    <dgm:pt modelId="{3C007814-6C69-4A89-AB57-09EF297262AF}" type="parTrans" cxnId="{D516CF4C-5E4E-4472-B1AC-D85EA56BF142}">
      <dgm:prSet/>
      <dgm:spPr/>
      <dgm:t>
        <a:bodyPr/>
        <a:lstStyle/>
        <a:p>
          <a:endParaRPr lang="en-US"/>
        </a:p>
      </dgm:t>
    </dgm:pt>
    <dgm:pt modelId="{3E3E109F-74F4-46C6-9947-54BBA1583CB1}" type="sibTrans" cxnId="{D516CF4C-5E4E-4472-B1AC-D85EA56BF142}">
      <dgm:prSet/>
      <dgm:spPr/>
      <dgm:t>
        <a:bodyPr/>
        <a:lstStyle/>
        <a:p>
          <a:endParaRPr lang="en-US"/>
        </a:p>
      </dgm:t>
    </dgm:pt>
    <dgm:pt modelId="{3D2647F2-92D1-4BB8-B51C-150B8A8F47DC}">
      <dgm:prSet phldrT="[Text]" custT="1"/>
      <dgm:spPr/>
      <dgm:t>
        <a:bodyPr/>
        <a:lstStyle/>
        <a:p>
          <a:r>
            <a:rPr lang="en-US" sz="2800" dirty="0" smtClean="0"/>
            <a:t>File-Print Draft</a:t>
          </a:r>
          <a:endParaRPr lang="en-US" sz="2800" dirty="0"/>
        </a:p>
      </dgm:t>
    </dgm:pt>
    <dgm:pt modelId="{6CB27552-CE7D-4C7D-B426-6512B538C3EF}" type="parTrans" cxnId="{2DB53021-5FA4-4F5F-8F1C-D418664FCBA6}">
      <dgm:prSet/>
      <dgm:spPr/>
      <dgm:t>
        <a:bodyPr/>
        <a:lstStyle/>
        <a:p>
          <a:endParaRPr lang="en-US"/>
        </a:p>
      </dgm:t>
    </dgm:pt>
    <dgm:pt modelId="{BABCD5E2-E824-464A-ADE4-A077A9D56E6A}" type="sibTrans" cxnId="{2DB53021-5FA4-4F5F-8F1C-D418664FCBA6}">
      <dgm:prSet/>
      <dgm:spPr/>
      <dgm:t>
        <a:bodyPr/>
        <a:lstStyle/>
        <a:p>
          <a:endParaRPr lang="en-US"/>
        </a:p>
      </dgm:t>
    </dgm:pt>
    <dgm:pt modelId="{5C3C7A1B-8BC1-4E84-8DB4-2243E2B401B3}" type="pres">
      <dgm:prSet presAssocID="{D3A8B6B1-ACB2-4CFE-A6A6-1762AE7A778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B8343BA-1813-49B1-B5E3-53DA140910F8}" type="pres">
      <dgm:prSet presAssocID="{D070F510-31BE-47C7-9D52-DFFDBFAE451B}" presName="composite" presStyleCnt="0"/>
      <dgm:spPr/>
    </dgm:pt>
    <dgm:pt modelId="{2115E71C-E647-4521-971F-D42CF4A3DF9B}" type="pres">
      <dgm:prSet presAssocID="{D070F510-31BE-47C7-9D52-DFFDBFAE451B}" presName="bentUpArrow1" presStyleLbl="alignImgPlace1" presStyleIdx="0" presStyleCnt="4" custLinFactNeighborX="53732" custLinFactNeighborY="4265"/>
      <dgm:spPr/>
    </dgm:pt>
    <dgm:pt modelId="{23912F90-EB64-49EF-B769-4028E5CBD884}" type="pres">
      <dgm:prSet presAssocID="{D070F510-31BE-47C7-9D52-DFFDBFAE451B}" presName="ParentText" presStyleLbl="node1" presStyleIdx="0" presStyleCnt="5" custLinFactNeighborX="20269" custLinFactNeighborY="164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C5585-9BEC-4C52-B4DA-40635E4E8B18}" type="pres">
      <dgm:prSet presAssocID="{D070F510-31BE-47C7-9D52-DFFDBFAE451B}" presName="ChildText" presStyleLbl="revTx" presStyleIdx="0" presStyleCnt="5" custScaleX="340529" custLinFactX="38987" custLinFactNeighborX="100000" custLinFactNeighborY="-97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C558B-B860-4663-976A-3B6BC0679FAC}" type="pres">
      <dgm:prSet presAssocID="{303FEF5B-EB1A-46AB-BDA9-45F87A64774C}" presName="sibTrans" presStyleCnt="0"/>
      <dgm:spPr/>
    </dgm:pt>
    <dgm:pt modelId="{B8A3D677-A7F8-441A-AAB8-4E5E7E97B0F1}" type="pres">
      <dgm:prSet presAssocID="{610B556F-578A-4A99-B1CF-E4BF0C58ED0B}" presName="composite" presStyleCnt="0"/>
      <dgm:spPr/>
    </dgm:pt>
    <dgm:pt modelId="{B3C11F68-6D20-42AB-ADE1-0D9BCC69194A}" type="pres">
      <dgm:prSet presAssocID="{610B556F-578A-4A99-B1CF-E4BF0C58ED0B}" presName="bentUpArrow1" presStyleLbl="alignImgPlace1" presStyleIdx="1" presStyleCnt="4"/>
      <dgm:spPr/>
    </dgm:pt>
    <dgm:pt modelId="{FDDF7899-51A1-4FC7-A191-C46633B6B57B}" type="pres">
      <dgm:prSet presAssocID="{610B556F-578A-4A99-B1CF-E4BF0C58ED0B}" presName="ParentText" presStyleLbl="node1" presStyleIdx="1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1A880-FFF0-4680-9B6D-4BB8DDD7B29A}" type="pres">
      <dgm:prSet presAssocID="{610B556F-578A-4A99-B1CF-E4BF0C58ED0B}" presName="ChildText" presStyleLbl="revTx" presStyleIdx="1" presStyleCnt="5" custScaleX="446800" custLinFactX="95704" custLinFactNeighborX="100000" custLinFactNeighborY="-241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56461-B8E2-47BE-9645-A6B073A918F0}" type="pres">
      <dgm:prSet presAssocID="{16268190-F607-4439-BDB3-6ED131F9712C}" presName="sibTrans" presStyleCnt="0"/>
      <dgm:spPr/>
    </dgm:pt>
    <dgm:pt modelId="{21C767AC-E8B3-4FF7-86B8-8B47B7697D01}" type="pres">
      <dgm:prSet presAssocID="{36FDAA0E-BD73-417A-8B4D-8458EE10BDD8}" presName="composite" presStyleCnt="0"/>
      <dgm:spPr/>
    </dgm:pt>
    <dgm:pt modelId="{F9AD5876-CAA0-4063-86F6-B70511364364}" type="pres">
      <dgm:prSet presAssocID="{36FDAA0E-BD73-417A-8B4D-8458EE10BDD8}" presName="bentUpArrow1" presStyleLbl="alignImgPlace1" presStyleIdx="2" presStyleCnt="4"/>
      <dgm:spPr/>
    </dgm:pt>
    <dgm:pt modelId="{01EE844D-1990-4E25-B949-9C016FA51BED}" type="pres">
      <dgm:prSet presAssocID="{36FDAA0E-BD73-417A-8B4D-8458EE10BDD8}" presName="ParentText" presStyleLbl="node1" presStyleIdx="2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F3984-2A1B-4D59-A516-470505354FAF}" type="pres">
      <dgm:prSet presAssocID="{36FDAA0E-BD73-417A-8B4D-8458EE10BDD8}" presName="ChildText" presStyleLbl="revTx" presStyleIdx="2" presStyleCnt="5" custScaleX="330373" custLinFactX="55047" custLinFactNeighborX="100000" custLinFactNeighborY="-52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99A97-C2E7-46E6-B198-1D13539E6277}" type="pres">
      <dgm:prSet presAssocID="{73B95D60-A84B-4800-A400-0FE530483B9F}" presName="sibTrans" presStyleCnt="0"/>
      <dgm:spPr/>
    </dgm:pt>
    <dgm:pt modelId="{1CD8B3FB-2920-4E35-AEAA-BC5EC6B7A8E4}" type="pres">
      <dgm:prSet presAssocID="{54EF8F21-E933-4D4E-AE14-D30127230A76}" presName="composite" presStyleCnt="0"/>
      <dgm:spPr/>
    </dgm:pt>
    <dgm:pt modelId="{A773103C-F7AB-4219-8D09-8CEEF6E190BC}" type="pres">
      <dgm:prSet presAssocID="{54EF8F21-E933-4D4E-AE14-D30127230A76}" presName="bentUpArrow1" presStyleLbl="alignImgPlace1" presStyleIdx="3" presStyleCnt="4"/>
      <dgm:spPr/>
    </dgm:pt>
    <dgm:pt modelId="{B42422F7-7700-418E-A185-669F68DCC6AF}" type="pres">
      <dgm:prSet presAssocID="{54EF8F21-E933-4D4E-AE14-D30127230A76}" presName="ParentText" presStyleLbl="node1" presStyleIdx="3" presStyleCnt="5" custLinFactNeighborX="-21695" custLinFactNeighborY="140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7C0F2-D227-4838-A83B-BDC05EB257C3}" type="pres">
      <dgm:prSet presAssocID="{54EF8F21-E933-4D4E-AE14-D30127230A7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4538F3-6D17-4FC6-ADE4-3FC43960D5DA}" type="pres">
      <dgm:prSet presAssocID="{4A833907-F857-4267-B3BA-B20EBB682CF5}" presName="sibTrans" presStyleCnt="0"/>
      <dgm:spPr/>
    </dgm:pt>
    <dgm:pt modelId="{E885AE22-4AB7-41EA-B728-F8A6EB9A3021}" type="pres">
      <dgm:prSet presAssocID="{D731B160-5807-43E1-AC06-62B44E0F0EF0}" presName="composite" presStyleCnt="0"/>
      <dgm:spPr/>
    </dgm:pt>
    <dgm:pt modelId="{67FBED32-8CBC-464D-8D53-4E77FE22162A}" type="pres">
      <dgm:prSet presAssocID="{D731B160-5807-43E1-AC06-62B44E0F0EF0}" presName="ParentText" presStyleLbl="node1" presStyleIdx="4" presStyleCnt="5" custLinFactNeighborX="-31670" custLinFactNeighborY="-18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F9C7B-1737-4690-B4F6-0278A9275C30}" type="pres">
      <dgm:prSet presAssocID="{D731B160-5807-43E1-AC06-62B44E0F0EF0}" presName="FinalChildText" presStyleLbl="revTx" presStyleIdx="4" presStyleCnt="5" custScaleX="1782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3FC08A-D66A-4CF1-AD53-82BFA61303F4}" type="presOf" srcId="{D731B160-5807-43E1-AC06-62B44E0F0EF0}" destId="{67FBED32-8CBC-464D-8D53-4E77FE22162A}" srcOrd="0" destOrd="0" presId="urn:microsoft.com/office/officeart/2005/8/layout/StepDownProcess"/>
    <dgm:cxn modelId="{4BE61827-79A1-44C5-A52A-C357D8373E80}" type="presOf" srcId="{1EE356EF-AE2E-45D0-BA15-AC0787D7769F}" destId="{8E8F3984-2A1B-4D59-A516-470505354FAF}" srcOrd="0" destOrd="0" presId="urn:microsoft.com/office/officeart/2005/8/layout/StepDownProcess"/>
    <dgm:cxn modelId="{9B1D3434-40B1-49F8-9796-235581C7FCDD}" type="presOf" srcId="{54EF8F21-E933-4D4E-AE14-D30127230A76}" destId="{B42422F7-7700-418E-A185-669F68DCC6AF}" srcOrd="0" destOrd="0" presId="urn:microsoft.com/office/officeart/2005/8/layout/StepDownProcess"/>
    <dgm:cxn modelId="{400EAED3-EEA1-49F6-ADDF-38A87EEB38D8}" srcId="{D070F510-31BE-47C7-9D52-DFFDBFAE451B}" destId="{664B1C10-AE5F-42A7-A072-5BDA3FFDBC77}" srcOrd="0" destOrd="0" parTransId="{F0DBC163-6068-4ECF-8215-7143A18D37D5}" sibTransId="{149346F6-1B2B-4A9D-82C2-1486745AB287}"/>
    <dgm:cxn modelId="{D516CF4C-5E4E-4472-B1AC-D85EA56BF142}" srcId="{36FDAA0E-BD73-417A-8B4D-8458EE10BDD8}" destId="{1EE356EF-AE2E-45D0-BA15-AC0787D7769F}" srcOrd="0" destOrd="0" parTransId="{3C007814-6C69-4A89-AB57-09EF297262AF}" sibTransId="{3E3E109F-74F4-46C6-9947-54BBA1583CB1}"/>
    <dgm:cxn modelId="{8BBEABE6-6703-416B-8015-6B5617BA4E36}" srcId="{D3A8B6B1-ACB2-4CFE-A6A6-1762AE7A7789}" destId="{610B556F-578A-4A99-B1CF-E4BF0C58ED0B}" srcOrd="1" destOrd="0" parTransId="{C363ADB3-E54B-4471-9F4F-8484F56E8FFF}" sibTransId="{16268190-F607-4439-BDB3-6ED131F9712C}"/>
    <dgm:cxn modelId="{F6DC085E-53CA-44CA-A21E-0E1AD9425BE5}" type="presOf" srcId="{3D2647F2-92D1-4BB8-B51C-150B8A8F47DC}" destId="{17AF9C7B-1737-4690-B4F6-0278A9275C30}" srcOrd="0" destOrd="0" presId="urn:microsoft.com/office/officeart/2005/8/layout/StepDownProcess"/>
    <dgm:cxn modelId="{7F399DE4-E9E0-4693-AEFF-7DF4D96F1B46}" srcId="{D3A8B6B1-ACB2-4CFE-A6A6-1762AE7A7789}" destId="{D731B160-5807-43E1-AC06-62B44E0F0EF0}" srcOrd="4" destOrd="0" parTransId="{014953A3-1D3B-4831-846D-2E5D2B7B9B29}" sibTransId="{87F739CB-C5A8-4309-AC6D-17DA40A2287C}"/>
    <dgm:cxn modelId="{B8D2FC30-2788-4EA6-BA3C-29A2845D7F58}" srcId="{610B556F-578A-4A99-B1CF-E4BF0C58ED0B}" destId="{C8ACAAB5-6C9D-4BED-A079-DD790E3E8B12}" srcOrd="0" destOrd="0" parTransId="{2437CEAC-DEB3-44ED-8E00-87CDE9E22F6C}" sibTransId="{2005A060-755B-4740-85A6-550674C1BD56}"/>
    <dgm:cxn modelId="{8AD24E30-C912-4F38-B267-D7A537D9040F}" type="presOf" srcId="{4FDF6049-BBFF-45EB-BB2C-9F784B323205}" destId="{D1C1A880-FFF0-4680-9B6D-4BB8DDD7B29A}" srcOrd="0" destOrd="1" presId="urn:microsoft.com/office/officeart/2005/8/layout/StepDownProcess"/>
    <dgm:cxn modelId="{D7C74FBC-6F38-4A03-A0FA-5B66F2E32CFC}" type="presOf" srcId="{C8ACAAB5-6C9D-4BED-A079-DD790E3E8B12}" destId="{D1C1A880-FFF0-4680-9B6D-4BB8DDD7B29A}" srcOrd="0" destOrd="0" presId="urn:microsoft.com/office/officeart/2005/8/layout/StepDownProcess"/>
    <dgm:cxn modelId="{E140991B-753B-4094-91E6-DCA22DBC16F4}" srcId="{D3A8B6B1-ACB2-4CFE-A6A6-1762AE7A7789}" destId="{36FDAA0E-BD73-417A-8B4D-8458EE10BDD8}" srcOrd="2" destOrd="0" parTransId="{464A2970-0A94-49BF-B92F-2DE6702C041C}" sibTransId="{73B95D60-A84B-4800-A400-0FE530483B9F}"/>
    <dgm:cxn modelId="{623F00CB-F7E7-4918-A449-CD7845DDE4F9}" type="presOf" srcId="{664B1C10-AE5F-42A7-A072-5BDA3FFDBC77}" destId="{12FC5585-9BEC-4C52-B4DA-40635E4E8B18}" srcOrd="0" destOrd="0" presId="urn:microsoft.com/office/officeart/2005/8/layout/StepDownProcess"/>
    <dgm:cxn modelId="{900F54B2-5357-46F4-BF7F-0ED597CB053F}" srcId="{D3A8B6B1-ACB2-4CFE-A6A6-1762AE7A7789}" destId="{54EF8F21-E933-4D4E-AE14-D30127230A76}" srcOrd="3" destOrd="0" parTransId="{99D2FD71-4D08-4B9E-B403-1C2DD9D04225}" sibTransId="{4A833907-F857-4267-B3BA-B20EBB682CF5}"/>
    <dgm:cxn modelId="{A0B459AF-E1BF-48B4-B6BF-0548B88CD65C}" type="presOf" srcId="{610B556F-578A-4A99-B1CF-E4BF0C58ED0B}" destId="{FDDF7899-51A1-4FC7-A191-C46633B6B57B}" srcOrd="0" destOrd="0" presId="urn:microsoft.com/office/officeart/2005/8/layout/StepDownProcess"/>
    <dgm:cxn modelId="{1091749F-6CF4-46A4-8E06-E3E8CDE139ED}" srcId="{610B556F-578A-4A99-B1CF-E4BF0C58ED0B}" destId="{4FDF6049-BBFF-45EB-BB2C-9F784B323205}" srcOrd="1" destOrd="0" parTransId="{07B455A6-BB74-49F3-9E4C-497747B201EA}" sibTransId="{ED723668-6B1A-480A-89CC-83774536F304}"/>
    <dgm:cxn modelId="{6108AE7F-7437-4C24-AD74-4E0A0C875990}" type="presOf" srcId="{D070F510-31BE-47C7-9D52-DFFDBFAE451B}" destId="{23912F90-EB64-49EF-B769-4028E5CBD884}" srcOrd="0" destOrd="0" presId="urn:microsoft.com/office/officeart/2005/8/layout/StepDownProcess"/>
    <dgm:cxn modelId="{C16BF50D-D2C6-4EFE-8056-FF0618FFED7C}" srcId="{D3A8B6B1-ACB2-4CFE-A6A6-1762AE7A7789}" destId="{D070F510-31BE-47C7-9D52-DFFDBFAE451B}" srcOrd="0" destOrd="0" parTransId="{FBC29C59-9A40-48D3-B545-0AA7C0D418FA}" sibTransId="{303FEF5B-EB1A-46AB-BDA9-45F87A64774C}"/>
    <dgm:cxn modelId="{27C47154-4D78-44E9-BD0F-46740E22F90F}" type="presOf" srcId="{36FDAA0E-BD73-417A-8B4D-8458EE10BDD8}" destId="{01EE844D-1990-4E25-B949-9C016FA51BED}" srcOrd="0" destOrd="0" presId="urn:microsoft.com/office/officeart/2005/8/layout/StepDownProcess"/>
    <dgm:cxn modelId="{0C013114-E90B-4E54-A218-6D2E0CDF51ED}" type="presOf" srcId="{D3A8B6B1-ACB2-4CFE-A6A6-1762AE7A7789}" destId="{5C3C7A1B-8BC1-4E84-8DB4-2243E2B401B3}" srcOrd="0" destOrd="0" presId="urn:microsoft.com/office/officeart/2005/8/layout/StepDownProcess"/>
    <dgm:cxn modelId="{2DB53021-5FA4-4F5F-8F1C-D418664FCBA6}" srcId="{D731B160-5807-43E1-AC06-62B44E0F0EF0}" destId="{3D2647F2-92D1-4BB8-B51C-150B8A8F47DC}" srcOrd="0" destOrd="0" parTransId="{6CB27552-CE7D-4C7D-B426-6512B538C3EF}" sibTransId="{BABCD5E2-E824-464A-ADE4-A077A9D56E6A}"/>
    <dgm:cxn modelId="{0BF3C3DE-73BC-428D-8A87-A7768E6E73B4}" type="presParOf" srcId="{5C3C7A1B-8BC1-4E84-8DB4-2243E2B401B3}" destId="{6B8343BA-1813-49B1-B5E3-53DA140910F8}" srcOrd="0" destOrd="0" presId="urn:microsoft.com/office/officeart/2005/8/layout/StepDownProcess"/>
    <dgm:cxn modelId="{84E88977-919B-43C3-AB46-5CA1D3E497D8}" type="presParOf" srcId="{6B8343BA-1813-49B1-B5E3-53DA140910F8}" destId="{2115E71C-E647-4521-971F-D42CF4A3DF9B}" srcOrd="0" destOrd="0" presId="urn:microsoft.com/office/officeart/2005/8/layout/StepDownProcess"/>
    <dgm:cxn modelId="{DC5D776C-3E24-449A-86A3-527DDB20BDEB}" type="presParOf" srcId="{6B8343BA-1813-49B1-B5E3-53DA140910F8}" destId="{23912F90-EB64-49EF-B769-4028E5CBD884}" srcOrd="1" destOrd="0" presId="urn:microsoft.com/office/officeart/2005/8/layout/StepDownProcess"/>
    <dgm:cxn modelId="{13A6E715-8AC9-4A1A-A792-12BC921A0473}" type="presParOf" srcId="{6B8343BA-1813-49B1-B5E3-53DA140910F8}" destId="{12FC5585-9BEC-4C52-B4DA-40635E4E8B18}" srcOrd="2" destOrd="0" presId="urn:microsoft.com/office/officeart/2005/8/layout/StepDownProcess"/>
    <dgm:cxn modelId="{04E64D94-D731-4229-B78A-8D05DCD1CD3B}" type="presParOf" srcId="{5C3C7A1B-8BC1-4E84-8DB4-2243E2B401B3}" destId="{C59C558B-B860-4663-976A-3B6BC0679FAC}" srcOrd="1" destOrd="0" presId="urn:microsoft.com/office/officeart/2005/8/layout/StepDownProcess"/>
    <dgm:cxn modelId="{2352ABED-4C66-4CBA-B1E3-7C7653804D24}" type="presParOf" srcId="{5C3C7A1B-8BC1-4E84-8DB4-2243E2B401B3}" destId="{B8A3D677-A7F8-441A-AAB8-4E5E7E97B0F1}" srcOrd="2" destOrd="0" presId="urn:microsoft.com/office/officeart/2005/8/layout/StepDownProcess"/>
    <dgm:cxn modelId="{75D76CBA-B830-4CB1-86BA-1DBA2BD1FDE9}" type="presParOf" srcId="{B8A3D677-A7F8-441A-AAB8-4E5E7E97B0F1}" destId="{B3C11F68-6D20-42AB-ADE1-0D9BCC69194A}" srcOrd="0" destOrd="0" presId="urn:microsoft.com/office/officeart/2005/8/layout/StepDownProcess"/>
    <dgm:cxn modelId="{CC2DA523-7907-40B6-8E0C-27300F682499}" type="presParOf" srcId="{B8A3D677-A7F8-441A-AAB8-4E5E7E97B0F1}" destId="{FDDF7899-51A1-4FC7-A191-C46633B6B57B}" srcOrd="1" destOrd="0" presId="urn:microsoft.com/office/officeart/2005/8/layout/StepDownProcess"/>
    <dgm:cxn modelId="{132862AB-500C-4BC2-B000-41B092B933B3}" type="presParOf" srcId="{B8A3D677-A7F8-441A-AAB8-4E5E7E97B0F1}" destId="{D1C1A880-FFF0-4680-9B6D-4BB8DDD7B29A}" srcOrd="2" destOrd="0" presId="urn:microsoft.com/office/officeart/2005/8/layout/StepDownProcess"/>
    <dgm:cxn modelId="{BB89075E-9987-4C43-A3C2-366268140B26}" type="presParOf" srcId="{5C3C7A1B-8BC1-4E84-8DB4-2243E2B401B3}" destId="{B8656461-B8E2-47BE-9645-A6B073A918F0}" srcOrd="3" destOrd="0" presId="urn:microsoft.com/office/officeart/2005/8/layout/StepDownProcess"/>
    <dgm:cxn modelId="{303560FF-A063-455E-B392-38C0CE131CC0}" type="presParOf" srcId="{5C3C7A1B-8BC1-4E84-8DB4-2243E2B401B3}" destId="{21C767AC-E8B3-4FF7-86B8-8B47B7697D01}" srcOrd="4" destOrd="0" presId="urn:microsoft.com/office/officeart/2005/8/layout/StepDownProcess"/>
    <dgm:cxn modelId="{697E3493-60F2-41BB-ADEA-76B802675FA2}" type="presParOf" srcId="{21C767AC-E8B3-4FF7-86B8-8B47B7697D01}" destId="{F9AD5876-CAA0-4063-86F6-B70511364364}" srcOrd="0" destOrd="0" presId="urn:microsoft.com/office/officeart/2005/8/layout/StepDownProcess"/>
    <dgm:cxn modelId="{9427CD87-EE6A-4385-9C69-CB927857E488}" type="presParOf" srcId="{21C767AC-E8B3-4FF7-86B8-8B47B7697D01}" destId="{01EE844D-1990-4E25-B949-9C016FA51BED}" srcOrd="1" destOrd="0" presId="urn:microsoft.com/office/officeart/2005/8/layout/StepDownProcess"/>
    <dgm:cxn modelId="{3E789832-B129-4E1E-91FA-8FDE106EBDA1}" type="presParOf" srcId="{21C767AC-E8B3-4FF7-86B8-8B47B7697D01}" destId="{8E8F3984-2A1B-4D59-A516-470505354FAF}" srcOrd="2" destOrd="0" presId="urn:microsoft.com/office/officeart/2005/8/layout/StepDownProcess"/>
    <dgm:cxn modelId="{CC6A3410-0596-4FF8-818B-009B73595515}" type="presParOf" srcId="{5C3C7A1B-8BC1-4E84-8DB4-2243E2B401B3}" destId="{3EF99A97-C2E7-46E6-B198-1D13539E6277}" srcOrd="5" destOrd="0" presId="urn:microsoft.com/office/officeart/2005/8/layout/StepDownProcess"/>
    <dgm:cxn modelId="{8E88774B-6C51-4DC8-9D01-482D79C62F4B}" type="presParOf" srcId="{5C3C7A1B-8BC1-4E84-8DB4-2243E2B401B3}" destId="{1CD8B3FB-2920-4E35-AEAA-BC5EC6B7A8E4}" srcOrd="6" destOrd="0" presId="urn:microsoft.com/office/officeart/2005/8/layout/StepDownProcess"/>
    <dgm:cxn modelId="{A4B81505-7F6A-4552-92FD-DFC70BDAFCAB}" type="presParOf" srcId="{1CD8B3FB-2920-4E35-AEAA-BC5EC6B7A8E4}" destId="{A773103C-F7AB-4219-8D09-8CEEF6E190BC}" srcOrd="0" destOrd="0" presId="urn:microsoft.com/office/officeart/2005/8/layout/StepDownProcess"/>
    <dgm:cxn modelId="{0E1D202F-0A38-48D7-9788-3C2F1E7C6F2E}" type="presParOf" srcId="{1CD8B3FB-2920-4E35-AEAA-BC5EC6B7A8E4}" destId="{B42422F7-7700-418E-A185-669F68DCC6AF}" srcOrd="1" destOrd="0" presId="urn:microsoft.com/office/officeart/2005/8/layout/StepDownProcess"/>
    <dgm:cxn modelId="{97676D73-1A94-4C92-B863-8A5B4A9DA927}" type="presParOf" srcId="{1CD8B3FB-2920-4E35-AEAA-BC5EC6B7A8E4}" destId="{EB27C0F2-D227-4838-A83B-BDC05EB257C3}" srcOrd="2" destOrd="0" presId="urn:microsoft.com/office/officeart/2005/8/layout/StepDownProcess"/>
    <dgm:cxn modelId="{B3A604C5-A8F4-443E-80EB-4BCE85C48325}" type="presParOf" srcId="{5C3C7A1B-8BC1-4E84-8DB4-2243E2B401B3}" destId="{C54538F3-6D17-4FC6-ADE4-3FC43960D5DA}" srcOrd="7" destOrd="0" presId="urn:microsoft.com/office/officeart/2005/8/layout/StepDownProcess"/>
    <dgm:cxn modelId="{47A8DD15-C771-4D2C-8F6A-C4AB44EB9AA0}" type="presParOf" srcId="{5C3C7A1B-8BC1-4E84-8DB4-2243E2B401B3}" destId="{E885AE22-4AB7-41EA-B728-F8A6EB9A3021}" srcOrd="8" destOrd="0" presId="urn:microsoft.com/office/officeart/2005/8/layout/StepDownProcess"/>
    <dgm:cxn modelId="{55995984-1D87-45E0-A936-9D08DC52CC5D}" type="presParOf" srcId="{E885AE22-4AB7-41EA-B728-F8A6EB9A3021}" destId="{67FBED32-8CBC-464D-8D53-4E77FE22162A}" srcOrd="0" destOrd="0" presId="urn:microsoft.com/office/officeart/2005/8/layout/StepDownProcess"/>
    <dgm:cxn modelId="{77EAEA28-8988-4642-AF52-4EBCEE51E3C5}" type="presParOf" srcId="{E885AE22-4AB7-41EA-B728-F8A6EB9A3021}" destId="{17AF9C7B-1737-4690-B4F6-0278A9275C30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B1C8E2-A426-402B-BA57-3A98B592544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820B3D-75D2-453D-8FF1-732462E23097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/>
            <a:t>(Install plug-in)</a:t>
          </a:r>
          <a:endParaRPr lang="en-US" sz="2000" b="1" dirty="0"/>
        </a:p>
      </dgm:t>
    </dgm:pt>
    <dgm:pt modelId="{427FF0B5-7845-4308-8324-67C1AC94D702}" type="parTrans" cxnId="{DEFE9CB4-882E-4866-8D4A-53A8BAA50DB3}">
      <dgm:prSet/>
      <dgm:spPr/>
      <dgm:t>
        <a:bodyPr/>
        <a:lstStyle/>
        <a:p>
          <a:endParaRPr lang="en-US" sz="4000" b="1"/>
        </a:p>
      </dgm:t>
    </dgm:pt>
    <dgm:pt modelId="{D67933E5-AE97-4FFF-BF99-E0C49105E43D}" type="sibTrans" cxnId="{DEFE9CB4-882E-4866-8D4A-53A8BAA50DB3}">
      <dgm:prSet custT="1"/>
      <dgm:spPr/>
      <dgm:t>
        <a:bodyPr/>
        <a:lstStyle/>
        <a:p>
          <a:endParaRPr lang="en-US" sz="1800" b="1"/>
        </a:p>
      </dgm:t>
    </dgm:pt>
    <dgm:pt modelId="{51E7F335-CC5F-4FEE-A915-175499FA476D}">
      <dgm:prSet phldrT="[Text]" custT="1"/>
      <dgm:spPr/>
      <dgm:t>
        <a:bodyPr/>
        <a:lstStyle/>
        <a:p>
          <a:r>
            <a:rPr lang="en-US" sz="2000" b="1" dirty="0" smtClean="0"/>
            <a:t>Set scripture range</a:t>
          </a:r>
          <a:endParaRPr lang="en-US" sz="2000" b="1" dirty="0"/>
        </a:p>
      </dgm:t>
    </dgm:pt>
    <dgm:pt modelId="{A9A54EA9-07BD-4C67-8920-976E2B9857BB}" type="parTrans" cxnId="{AF980285-90D0-4942-AC51-2BAF73443105}">
      <dgm:prSet/>
      <dgm:spPr/>
      <dgm:t>
        <a:bodyPr/>
        <a:lstStyle/>
        <a:p>
          <a:endParaRPr lang="en-US" sz="4000" b="1"/>
        </a:p>
      </dgm:t>
    </dgm:pt>
    <dgm:pt modelId="{7329B050-2959-4514-82FA-041A264FDF02}" type="sibTrans" cxnId="{AF980285-90D0-4942-AC51-2BAF73443105}">
      <dgm:prSet custT="1"/>
      <dgm:spPr/>
      <dgm:t>
        <a:bodyPr/>
        <a:lstStyle/>
        <a:p>
          <a:endParaRPr lang="en-US" sz="1800" b="1"/>
        </a:p>
      </dgm:t>
    </dgm:pt>
    <dgm:pt modelId="{FCB26665-D50C-4D24-BF9A-DC05B664044F}">
      <dgm:prSet phldrT="[Text]" custT="1"/>
      <dgm:spPr/>
      <dgm:t>
        <a:bodyPr/>
        <a:lstStyle/>
        <a:p>
          <a:r>
            <a:rPr lang="en-US" sz="2000" b="1" dirty="0" smtClean="0"/>
            <a:t>Translate questions</a:t>
          </a:r>
          <a:endParaRPr lang="en-US" sz="2000" b="1" dirty="0"/>
        </a:p>
      </dgm:t>
    </dgm:pt>
    <dgm:pt modelId="{1A062D0B-A3BF-4213-A311-380C05B379CB}" type="parTrans" cxnId="{E4F5EAEE-8B48-47E5-89E4-62A0D8283BA6}">
      <dgm:prSet/>
      <dgm:spPr/>
      <dgm:t>
        <a:bodyPr/>
        <a:lstStyle/>
        <a:p>
          <a:endParaRPr lang="en-US" sz="4000" b="1"/>
        </a:p>
      </dgm:t>
    </dgm:pt>
    <dgm:pt modelId="{2D975971-8097-4F54-95CC-AD0FACF5526D}" type="sibTrans" cxnId="{E4F5EAEE-8B48-47E5-89E4-62A0D8283BA6}">
      <dgm:prSet custT="1"/>
      <dgm:spPr/>
      <dgm:t>
        <a:bodyPr/>
        <a:lstStyle/>
        <a:p>
          <a:endParaRPr lang="en-US" sz="1800" b="1"/>
        </a:p>
      </dgm:t>
    </dgm:pt>
    <dgm:pt modelId="{9456883E-CEF5-45B7-9609-8399D6377B89}">
      <dgm:prSet phldrT="[Text]" custT="1"/>
      <dgm:spPr/>
      <dgm:t>
        <a:bodyPr/>
        <a:lstStyle/>
        <a:p>
          <a:r>
            <a:rPr lang="en-US" sz="2000" b="1" dirty="0" smtClean="0"/>
            <a:t>Choose </a:t>
          </a:r>
          <a:r>
            <a:rPr lang="en-US" sz="2000" b="1" dirty="0" err="1" smtClean="0"/>
            <a:t>keyterms</a:t>
          </a:r>
          <a:endParaRPr lang="en-US" sz="2000" b="1" dirty="0"/>
        </a:p>
      </dgm:t>
    </dgm:pt>
    <dgm:pt modelId="{BB149B53-4A38-44B9-BAB7-F3BF607ACF5B}" type="parTrans" cxnId="{FE14B4DE-BE8E-40B8-BE86-F8B135BD5FD0}">
      <dgm:prSet/>
      <dgm:spPr/>
      <dgm:t>
        <a:bodyPr/>
        <a:lstStyle/>
        <a:p>
          <a:endParaRPr lang="en-US" sz="4000" b="1"/>
        </a:p>
      </dgm:t>
    </dgm:pt>
    <dgm:pt modelId="{FF8B4E46-3F62-449C-9152-FD734D94CFC0}" type="sibTrans" cxnId="{FE14B4DE-BE8E-40B8-BE86-F8B135BD5FD0}">
      <dgm:prSet custT="1"/>
      <dgm:spPr/>
      <dgm:t>
        <a:bodyPr/>
        <a:lstStyle/>
        <a:p>
          <a:endParaRPr lang="en-US" sz="1800" b="1"/>
        </a:p>
      </dgm:t>
    </dgm:pt>
    <dgm:pt modelId="{4B7B7F91-C80B-4D51-B63C-A5A6C6C487FF}">
      <dgm:prSet phldrT="[Text]" custT="1"/>
      <dgm:spPr/>
      <dgm:t>
        <a:bodyPr/>
        <a:lstStyle/>
        <a:p>
          <a:r>
            <a:rPr lang="en-US" sz="2000" b="1" dirty="0" smtClean="0"/>
            <a:t>Generate checking script</a:t>
          </a:r>
          <a:endParaRPr lang="en-US" sz="2000" b="1" dirty="0"/>
        </a:p>
      </dgm:t>
    </dgm:pt>
    <dgm:pt modelId="{AED8E929-C61C-4168-B7D6-AE82633E653C}" type="parTrans" cxnId="{740DDAE2-CA6A-41AA-AA2C-40ED095FCD88}">
      <dgm:prSet/>
      <dgm:spPr/>
      <dgm:t>
        <a:bodyPr/>
        <a:lstStyle/>
        <a:p>
          <a:endParaRPr lang="en-US" sz="4000" b="1"/>
        </a:p>
      </dgm:t>
    </dgm:pt>
    <dgm:pt modelId="{CB01C1FD-72AE-4014-A781-926B3DD9260E}" type="sibTrans" cxnId="{740DDAE2-CA6A-41AA-AA2C-40ED095FCD88}">
      <dgm:prSet custT="1"/>
      <dgm:spPr/>
      <dgm:t>
        <a:bodyPr/>
        <a:lstStyle/>
        <a:p>
          <a:endParaRPr lang="en-US" sz="1800" b="1"/>
        </a:p>
      </dgm:t>
    </dgm:pt>
    <dgm:pt modelId="{2F7248B7-2099-43CF-B93F-88099934EC49}">
      <dgm:prSet phldrT="[Text]" custT="1"/>
      <dgm:spPr/>
      <dgm:t>
        <a:bodyPr/>
        <a:lstStyle/>
        <a:p>
          <a:r>
            <a:rPr lang="en-US" sz="2000" b="1" dirty="0" smtClean="0"/>
            <a:t>Tools-</a:t>
          </a:r>
          <a:r>
            <a:rPr lang="en-US" sz="2000" b="1" dirty="0" err="1" smtClean="0"/>
            <a:t>Transcelerator</a:t>
          </a:r>
          <a:endParaRPr lang="en-US" sz="2000" b="1" dirty="0"/>
        </a:p>
      </dgm:t>
    </dgm:pt>
    <dgm:pt modelId="{CCD191DC-9BD3-4F0F-946D-EF3FFA3742BA}" type="parTrans" cxnId="{0CA9B678-9137-40FB-8BAB-29804191FFDA}">
      <dgm:prSet/>
      <dgm:spPr/>
      <dgm:t>
        <a:bodyPr/>
        <a:lstStyle/>
        <a:p>
          <a:endParaRPr lang="en-US" sz="4000" b="1"/>
        </a:p>
      </dgm:t>
    </dgm:pt>
    <dgm:pt modelId="{787DA4C8-F91A-4A34-A166-2A1BAB269A3A}" type="sibTrans" cxnId="{0CA9B678-9137-40FB-8BAB-29804191FFDA}">
      <dgm:prSet custT="1"/>
      <dgm:spPr/>
      <dgm:t>
        <a:bodyPr/>
        <a:lstStyle/>
        <a:p>
          <a:endParaRPr lang="en-US" sz="1800" b="1"/>
        </a:p>
      </dgm:t>
    </dgm:pt>
    <dgm:pt modelId="{669A7387-1EA4-4B51-A563-D03241EDDB55}">
      <dgm:prSet phldrT="[Text]" custT="1"/>
      <dgm:spPr/>
      <dgm:t>
        <a:bodyPr/>
        <a:lstStyle/>
        <a:p>
          <a:r>
            <a:rPr lang="en-US" sz="2000" b="1" dirty="0" smtClean="0"/>
            <a:t>Open project</a:t>
          </a:r>
          <a:endParaRPr lang="en-US" sz="2000" b="1" dirty="0"/>
        </a:p>
      </dgm:t>
    </dgm:pt>
    <dgm:pt modelId="{80D6E747-BE1B-4F94-BC22-C900FC802C26}" type="parTrans" cxnId="{9DF16358-D4A9-4F15-AF30-66F09178CAB0}">
      <dgm:prSet/>
      <dgm:spPr/>
      <dgm:t>
        <a:bodyPr/>
        <a:lstStyle/>
        <a:p>
          <a:endParaRPr lang="en-US" sz="4000" b="1"/>
        </a:p>
      </dgm:t>
    </dgm:pt>
    <dgm:pt modelId="{48AA2B03-3A1B-4B4D-B9D7-E08C47DA4950}" type="sibTrans" cxnId="{9DF16358-D4A9-4F15-AF30-66F09178CAB0}">
      <dgm:prSet custT="1"/>
      <dgm:spPr/>
      <dgm:t>
        <a:bodyPr/>
        <a:lstStyle/>
        <a:p>
          <a:endParaRPr lang="en-US" sz="1800" b="1"/>
        </a:p>
      </dgm:t>
    </dgm:pt>
    <dgm:pt modelId="{A3B92A3A-A0AC-493B-A793-DF63D5C78134}" type="pres">
      <dgm:prSet presAssocID="{81B1C8E2-A426-402B-BA57-3A98B592544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14F150-1554-4DB8-9FE9-2A42CB7B9F50}" type="pres">
      <dgm:prSet presAssocID="{BC820B3D-75D2-453D-8FF1-732462E23097}" presName="node" presStyleLbl="node1" presStyleIdx="0" presStyleCnt="7" custScaleX="174214" custScaleY="115113" custRadScaleRad="99919" custRadScaleInc="-45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5207A7-F4FE-4FB8-84D6-8AE318E881AB}" type="pres">
      <dgm:prSet presAssocID="{D67933E5-AE97-4FFF-BF99-E0C49105E43D}" presName="sibTrans" presStyleLbl="sibTrans2D1" presStyleIdx="0" presStyleCnt="7" custScaleX="122125" custScaleY="115113"/>
      <dgm:spPr/>
      <dgm:t>
        <a:bodyPr/>
        <a:lstStyle/>
        <a:p>
          <a:endParaRPr lang="en-US"/>
        </a:p>
      </dgm:t>
    </dgm:pt>
    <dgm:pt modelId="{72C2A02E-A8B3-4F97-88EB-D54DFC0621DC}" type="pres">
      <dgm:prSet presAssocID="{D67933E5-AE97-4FFF-BF99-E0C49105E43D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080DE73D-E7C5-4942-B81D-B5802C09AD4B}" type="pres">
      <dgm:prSet presAssocID="{669A7387-1EA4-4B51-A563-D03241EDDB55}" presName="node" presStyleLbl="node1" presStyleIdx="1" presStyleCnt="7" custScaleX="174214" custScaleY="115113" custRadScaleRad="83398" custRadScaleInc="-29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9F255D-B911-4FE2-ACE4-44DACCDE2105}" type="pres">
      <dgm:prSet presAssocID="{48AA2B03-3A1B-4B4D-B9D7-E08C47DA4950}" presName="sibTrans" presStyleLbl="sibTrans2D1" presStyleIdx="1" presStyleCnt="7" custScaleX="122125" custScaleY="115113"/>
      <dgm:spPr/>
      <dgm:t>
        <a:bodyPr/>
        <a:lstStyle/>
        <a:p>
          <a:endParaRPr lang="en-US"/>
        </a:p>
      </dgm:t>
    </dgm:pt>
    <dgm:pt modelId="{FC0D7C31-CFE6-4E01-A824-06F965B48396}" type="pres">
      <dgm:prSet presAssocID="{48AA2B03-3A1B-4B4D-B9D7-E08C47DA4950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3B373227-A8E5-44D4-A295-B208788F447A}" type="pres">
      <dgm:prSet presAssocID="{2F7248B7-2099-43CF-B93F-88099934EC49}" presName="node" presStyleLbl="node1" presStyleIdx="2" presStyleCnt="7" custScaleX="202162" custScaleY="133795" custRadScaleRad="101109" custRadScaleInc="-11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4F819-B7CD-4019-A1D8-561382B590B7}" type="pres">
      <dgm:prSet presAssocID="{787DA4C8-F91A-4A34-A166-2A1BAB269A3A}" presName="sibTrans" presStyleLbl="sibTrans2D1" presStyleIdx="2" presStyleCnt="7" custScaleX="122125" custScaleY="115113"/>
      <dgm:spPr/>
      <dgm:t>
        <a:bodyPr/>
        <a:lstStyle/>
        <a:p>
          <a:endParaRPr lang="en-US"/>
        </a:p>
      </dgm:t>
    </dgm:pt>
    <dgm:pt modelId="{3C0FFEC2-C530-4495-8D63-63630FF2AE98}" type="pres">
      <dgm:prSet presAssocID="{787DA4C8-F91A-4A34-A166-2A1BAB269A3A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D9AD9BB1-578D-4983-AD4F-B54637D23F72}" type="pres">
      <dgm:prSet presAssocID="{51E7F335-CC5F-4FEE-A915-175499FA476D}" presName="node" presStyleLbl="node1" presStyleIdx="3" presStyleCnt="7" custScaleX="200301" custScaleY="115113" custRadScaleRad="98043" custRadScaleInc="1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9B04C2-5996-4552-90B1-56294B30B9E0}" type="pres">
      <dgm:prSet presAssocID="{7329B050-2959-4514-82FA-041A264FDF02}" presName="sibTrans" presStyleLbl="sibTrans2D1" presStyleIdx="3" presStyleCnt="7" custScaleX="122125" custScaleY="115113"/>
      <dgm:spPr/>
      <dgm:t>
        <a:bodyPr/>
        <a:lstStyle/>
        <a:p>
          <a:endParaRPr lang="en-US"/>
        </a:p>
      </dgm:t>
    </dgm:pt>
    <dgm:pt modelId="{A17F7722-7EB8-40DE-AD67-C3E26951D986}" type="pres">
      <dgm:prSet presAssocID="{7329B050-2959-4514-82FA-041A264FDF02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5F9B64C3-9432-4D8C-BFC4-035B19C210F3}" type="pres">
      <dgm:prSet presAssocID="{FCB26665-D50C-4D24-BF9A-DC05B664044F}" presName="node" presStyleLbl="node1" presStyleIdx="4" presStyleCnt="7" custScaleX="212016" custScaleY="115113" custRadScaleRad="115857" custRadScaleInc="580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2DF71-35D6-43EA-9645-10403A5B7BED}" type="pres">
      <dgm:prSet presAssocID="{2D975971-8097-4F54-95CC-AD0FACF5526D}" presName="sibTrans" presStyleLbl="sibTrans2D1" presStyleIdx="4" presStyleCnt="7" custScaleX="122125" custScaleY="115113"/>
      <dgm:spPr/>
      <dgm:t>
        <a:bodyPr/>
        <a:lstStyle/>
        <a:p>
          <a:endParaRPr lang="en-US"/>
        </a:p>
      </dgm:t>
    </dgm:pt>
    <dgm:pt modelId="{0056CA77-0A10-4AC5-BDDB-36203D502EAF}" type="pres">
      <dgm:prSet presAssocID="{2D975971-8097-4F54-95CC-AD0FACF5526D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808710D0-522A-494A-894F-4E68383069AA}" type="pres">
      <dgm:prSet presAssocID="{9456883E-CEF5-45B7-9609-8399D6377B89}" presName="node" presStyleLbl="node1" presStyleIdx="5" presStyleCnt="7" custScaleX="202348" custScaleY="115113" custRadScaleRad="122895" custRadScaleInc="214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C601C8-6085-4ABC-8DA6-4FC8D9235C14}" type="pres">
      <dgm:prSet presAssocID="{FF8B4E46-3F62-449C-9152-FD734D94CFC0}" presName="sibTrans" presStyleLbl="sibTrans2D1" presStyleIdx="5" presStyleCnt="7" custScaleX="122125" custScaleY="115113"/>
      <dgm:spPr/>
      <dgm:t>
        <a:bodyPr/>
        <a:lstStyle/>
        <a:p>
          <a:endParaRPr lang="en-US"/>
        </a:p>
      </dgm:t>
    </dgm:pt>
    <dgm:pt modelId="{3AA5A175-16AA-4C91-BFDF-8F13A3EB2E54}" type="pres">
      <dgm:prSet presAssocID="{FF8B4E46-3F62-449C-9152-FD734D94CFC0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05674EC-2E75-404E-BDE5-73EA0986295E}" type="pres">
      <dgm:prSet presAssocID="{4B7B7F91-C80B-4D51-B63C-A5A6C6C487FF}" presName="node" presStyleLbl="node1" presStyleIdx="6" presStyleCnt="7" custScaleX="174214" custScaleY="115113" custRadScaleRad="115507" custRadScaleInc="-279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91D54-460A-495E-8B0B-035F4F02491E}" type="pres">
      <dgm:prSet presAssocID="{CB01C1FD-72AE-4014-A781-926B3DD9260E}" presName="sibTrans" presStyleLbl="sibTrans2D1" presStyleIdx="6" presStyleCnt="7" custScaleX="122125" custScaleY="115113"/>
      <dgm:spPr/>
      <dgm:t>
        <a:bodyPr/>
        <a:lstStyle/>
        <a:p>
          <a:endParaRPr lang="en-US"/>
        </a:p>
      </dgm:t>
    </dgm:pt>
    <dgm:pt modelId="{18F62C9E-D483-41A8-B768-27E70D117C39}" type="pres">
      <dgm:prSet presAssocID="{CB01C1FD-72AE-4014-A781-926B3DD9260E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89E87E02-BA34-4A5F-9E02-5B50D0A4D148}" type="presOf" srcId="{FCB26665-D50C-4D24-BF9A-DC05B664044F}" destId="{5F9B64C3-9432-4D8C-BFC4-035B19C210F3}" srcOrd="0" destOrd="0" presId="urn:microsoft.com/office/officeart/2005/8/layout/cycle2"/>
    <dgm:cxn modelId="{DEFE9CB4-882E-4866-8D4A-53A8BAA50DB3}" srcId="{81B1C8E2-A426-402B-BA57-3A98B592544B}" destId="{BC820B3D-75D2-453D-8FF1-732462E23097}" srcOrd="0" destOrd="0" parTransId="{427FF0B5-7845-4308-8324-67C1AC94D702}" sibTransId="{D67933E5-AE97-4FFF-BF99-E0C49105E43D}"/>
    <dgm:cxn modelId="{C09F1E61-0134-4793-99D3-455456E608B8}" type="presOf" srcId="{669A7387-1EA4-4B51-A563-D03241EDDB55}" destId="{080DE73D-E7C5-4942-B81D-B5802C09AD4B}" srcOrd="0" destOrd="0" presId="urn:microsoft.com/office/officeart/2005/8/layout/cycle2"/>
    <dgm:cxn modelId="{A7FCCB98-8064-494A-9608-EA4A0A2CAD8C}" type="presOf" srcId="{2D975971-8097-4F54-95CC-AD0FACF5526D}" destId="{0056CA77-0A10-4AC5-BDDB-36203D502EAF}" srcOrd="1" destOrd="0" presId="urn:microsoft.com/office/officeart/2005/8/layout/cycle2"/>
    <dgm:cxn modelId="{C678F4FF-E034-4B1E-AFE6-7AF0497B80AC}" type="presOf" srcId="{D67933E5-AE97-4FFF-BF99-E0C49105E43D}" destId="{72C2A02E-A8B3-4F97-88EB-D54DFC0621DC}" srcOrd="1" destOrd="0" presId="urn:microsoft.com/office/officeart/2005/8/layout/cycle2"/>
    <dgm:cxn modelId="{F69B2986-49DA-47A8-A2E0-4C528CDE8C2D}" type="presOf" srcId="{787DA4C8-F91A-4A34-A166-2A1BAB269A3A}" destId="{5C54F819-B7CD-4019-A1D8-561382B590B7}" srcOrd="0" destOrd="0" presId="urn:microsoft.com/office/officeart/2005/8/layout/cycle2"/>
    <dgm:cxn modelId="{E359CAC0-346B-415E-BE00-67697ABC8D53}" type="presOf" srcId="{2F7248B7-2099-43CF-B93F-88099934EC49}" destId="{3B373227-A8E5-44D4-A295-B208788F447A}" srcOrd="0" destOrd="0" presId="urn:microsoft.com/office/officeart/2005/8/layout/cycle2"/>
    <dgm:cxn modelId="{01469676-66C4-4EAF-8B05-3D97F4FB7820}" type="presOf" srcId="{FF8B4E46-3F62-449C-9152-FD734D94CFC0}" destId="{3AA5A175-16AA-4C91-BFDF-8F13A3EB2E54}" srcOrd="1" destOrd="0" presId="urn:microsoft.com/office/officeart/2005/8/layout/cycle2"/>
    <dgm:cxn modelId="{23C98575-6076-40AC-A21F-AC8D44ED621E}" type="presOf" srcId="{CB01C1FD-72AE-4014-A781-926B3DD9260E}" destId="{50091D54-460A-495E-8B0B-035F4F02491E}" srcOrd="0" destOrd="0" presId="urn:microsoft.com/office/officeart/2005/8/layout/cycle2"/>
    <dgm:cxn modelId="{1A8DE5B3-8D8A-4F65-B39C-E4652C8E4E5A}" type="presOf" srcId="{CB01C1FD-72AE-4014-A781-926B3DD9260E}" destId="{18F62C9E-D483-41A8-B768-27E70D117C39}" srcOrd="1" destOrd="0" presId="urn:microsoft.com/office/officeart/2005/8/layout/cycle2"/>
    <dgm:cxn modelId="{AF980285-90D0-4942-AC51-2BAF73443105}" srcId="{81B1C8E2-A426-402B-BA57-3A98B592544B}" destId="{51E7F335-CC5F-4FEE-A915-175499FA476D}" srcOrd="3" destOrd="0" parTransId="{A9A54EA9-07BD-4C67-8920-976E2B9857BB}" sibTransId="{7329B050-2959-4514-82FA-041A264FDF02}"/>
    <dgm:cxn modelId="{FE14B4DE-BE8E-40B8-BE86-F8B135BD5FD0}" srcId="{81B1C8E2-A426-402B-BA57-3A98B592544B}" destId="{9456883E-CEF5-45B7-9609-8399D6377B89}" srcOrd="5" destOrd="0" parTransId="{BB149B53-4A38-44B9-BAB7-F3BF607ACF5B}" sibTransId="{FF8B4E46-3F62-449C-9152-FD734D94CFC0}"/>
    <dgm:cxn modelId="{651EBDE7-A422-4BBF-AE9B-1F40D35F6A3D}" type="presOf" srcId="{51E7F335-CC5F-4FEE-A915-175499FA476D}" destId="{D9AD9BB1-578D-4983-AD4F-B54637D23F72}" srcOrd="0" destOrd="0" presId="urn:microsoft.com/office/officeart/2005/8/layout/cycle2"/>
    <dgm:cxn modelId="{586CCCF9-65F4-4D79-B5A8-A7C786E6A30B}" type="presOf" srcId="{FF8B4E46-3F62-449C-9152-FD734D94CFC0}" destId="{FCC601C8-6085-4ABC-8DA6-4FC8D9235C14}" srcOrd="0" destOrd="0" presId="urn:microsoft.com/office/officeart/2005/8/layout/cycle2"/>
    <dgm:cxn modelId="{740DDAE2-CA6A-41AA-AA2C-40ED095FCD88}" srcId="{81B1C8E2-A426-402B-BA57-3A98B592544B}" destId="{4B7B7F91-C80B-4D51-B63C-A5A6C6C487FF}" srcOrd="6" destOrd="0" parTransId="{AED8E929-C61C-4168-B7D6-AE82633E653C}" sibTransId="{CB01C1FD-72AE-4014-A781-926B3DD9260E}"/>
    <dgm:cxn modelId="{E9E79011-0D0E-4487-9C73-3FA20A2A9C50}" type="presOf" srcId="{4B7B7F91-C80B-4D51-B63C-A5A6C6C487FF}" destId="{205674EC-2E75-404E-BDE5-73EA0986295E}" srcOrd="0" destOrd="0" presId="urn:microsoft.com/office/officeart/2005/8/layout/cycle2"/>
    <dgm:cxn modelId="{7935BE21-681F-4C94-952D-E1E5137ECE0F}" type="presOf" srcId="{2D975971-8097-4F54-95CC-AD0FACF5526D}" destId="{B132DF71-35D6-43EA-9645-10403A5B7BED}" srcOrd="0" destOrd="0" presId="urn:microsoft.com/office/officeart/2005/8/layout/cycle2"/>
    <dgm:cxn modelId="{199E0B3D-B38B-4D42-A1DA-50463A80E499}" type="presOf" srcId="{81B1C8E2-A426-402B-BA57-3A98B592544B}" destId="{A3B92A3A-A0AC-493B-A793-DF63D5C78134}" srcOrd="0" destOrd="0" presId="urn:microsoft.com/office/officeart/2005/8/layout/cycle2"/>
    <dgm:cxn modelId="{9DF16358-D4A9-4F15-AF30-66F09178CAB0}" srcId="{81B1C8E2-A426-402B-BA57-3A98B592544B}" destId="{669A7387-1EA4-4B51-A563-D03241EDDB55}" srcOrd="1" destOrd="0" parTransId="{80D6E747-BE1B-4F94-BC22-C900FC802C26}" sibTransId="{48AA2B03-3A1B-4B4D-B9D7-E08C47DA4950}"/>
    <dgm:cxn modelId="{B9D84FB5-0D26-46EC-8260-F6FBF0EBA30B}" type="presOf" srcId="{787DA4C8-F91A-4A34-A166-2A1BAB269A3A}" destId="{3C0FFEC2-C530-4495-8D63-63630FF2AE98}" srcOrd="1" destOrd="0" presId="urn:microsoft.com/office/officeart/2005/8/layout/cycle2"/>
    <dgm:cxn modelId="{E4F5EAEE-8B48-47E5-89E4-62A0D8283BA6}" srcId="{81B1C8E2-A426-402B-BA57-3A98B592544B}" destId="{FCB26665-D50C-4D24-BF9A-DC05B664044F}" srcOrd="4" destOrd="0" parTransId="{1A062D0B-A3BF-4213-A311-380C05B379CB}" sibTransId="{2D975971-8097-4F54-95CC-AD0FACF5526D}"/>
    <dgm:cxn modelId="{C5A70106-A5C3-4DEB-BD54-B0522153414D}" type="presOf" srcId="{48AA2B03-3A1B-4B4D-B9D7-E08C47DA4950}" destId="{C99F255D-B911-4FE2-ACE4-44DACCDE2105}" srcOrd="0" destOrd="0" presId="urn:microsoft.com/office/officeart/2005/8/layout/cycle2"/>
    <dgm:cxn modelId="{7D4DBBD9-E087-4A16-865F-6FD94C949C7C}" type="presOf" srcId="{7329B050-2959-4514-82FA-041A264FDF02}" destId="{289B04C2-5996-4552-90B1-56294B30B9E0}" srcOrd="0" destOrd="0" presId="urn:microsoft.com/office/officeart/2005/8/layout/cycle2"/>
    <dgm:cxn modelId="{95803640-485C-40AB-A4EF-15E4813A6D84}" type="presOf" srcId="{BC820B3D-75D2-453D-8FF1-732462E23097}" destId="{0914F150-1554-4DB8-9FE9-2A42CB7B9F50}" srcOrd="0" destOrd="0" presId="urn:microsoft.com/office/officeart/2005/8/layout/cycle2"/>
    <dgm:cxn modelId="{FBD0DEB1-9883-4A33-86A8-324C2FCB73E5}" type="presOf" srcId="{D67933E5-AE97-4FFF-BF99-E0C49105E43D}" destId="{1F5207A7-F4FE-4FB8-84D6-8AE318E881AB}" srcOrd="0" destOrd="0" presId="urn:microsoft.com/office/officeart/2005/8/layout/cycle2"/>
    <dgm:cxn modelId="{B5501F37-C3EF-4829-8C16-B47AB37D634F}" type="presOf" srcId="{48AA2B03-3A1B-4B4D-B9D7-E08C47DA4950}" destId="{FC0D7C31-CFE6-4E01-A824-06F965B48396}" srcOrd="1" destOrd="0" presId="urn:microsoft.com/office/officeart/2005/8/layout/cycle2"/>
    <dgm:cxn modelId="{0CA9B678-9137-40FB-8BAB-29804191FFDA}" srcId="{81B1C8E2-A426-402B-BA57-3A98B592544B}" destId="{2F7248B7-2099-43CF-B93F-88099934EC49}" srcOrd="2" destOrd="0" parTransId="{CCD191DC-9BD3-4F0F-946D-EF3FFA3742BA}" sibTransId="{787DA4C8-F91A-4A34-A166-2A1BAB269A3A}"/>
    <dgm:cxn modelId="{01DE67EC-FAC9-4C23-BFF0-528401CC9518}" type="presOf" srcId="{9456883E-CEF5-45B7-9609-8399D6377B89}" destId="{808710D0-522A-494A-894F-4E68383069AA}" srcOrd="0" destOrd="0" presId="urn:microsoft.com/office/officeart/2005/8/layout/cycle2"/>
    <dgm:cxn modelId="{C3F1025B-838C-4638-91B8-78CFBA054A3F}" type="presOf" srcId="{7329B050-2959-4514-82FA-041A264FDF02}" destId="{A17F7722-7EB8-40DE-AD67-C3E26951D986}" srcOrd="1" destOrd="0" presId="urn:microsoft.com/office/officeart/2005/8/layout/cycle2"/>
    <dgm:cxn modelId="{1B496696-F218-4339-ACA0-9625D4C68C67}" type="presParOf" srcId="{A3B92A3A-A0AC-493B-A793-DF63D5C78134}" destId="{0914F150-1554-4DB8-9FE9-2A42CB7B9F50}" srcOrd="0" destOrd="0" presId="urn:microsoft.com/office/officeart/2005/8/layout/cycle2"/>
    <dgm:cxn modelId="{2DBFF3A9-FAB8-4273-8F17-D37326A3A617}" type="presParOf" srcId="{A3B92A3A-A0AC-493B-A793-DF63D5C78134}" destId="{1F5207A7-F4FE-4FB8-84D6-8AE318E881AB}" srcOrd="1" destOrd="0" presId="urn:microsoft.com/office/officeart/2005/8/layout/cycle2"/>
    <dgm:cxn modelId="{7FCBB993-A0E0-44E7-A474-27670A9E6F54}" type="presParOf" srcId="{1F5207A7-F4FE-4FB8-84D6-8AE318E881AB}" destId="{72C2A02E-A8B3-4F97-88EB-D54DFC0621DC}" srcOrd="0" destOrd="0" presId="urn:microsoft.com/office/officeart/2005/8/layout/cycle2"/>
    <dgm:cxn modelId="{1183635B-ECA8-494C-8617-9F3F3309B31D}" type="presParOf" srcId="{A3B92A3A-A0AC-493B-A793-DF63D5C78134}" destId="{080DE73D-E7C5-4942-B81D-B5802C09AD4B}" srcOrd="2" destOrd="0" presId="urn:microsoft.com/office/officeart/2005/8/layout/cycle2"/>
    <dgm:cxn modelId="{17684C97-20C3-422A-B049-A00E88ED03A5}" type="presParOf" srcId="{A3B92A3A-A0AC-493B-A793-DF63D5C78134}" destId="{C99F255D-B911-4FE2-ACE4-44DACCDE2105}" srcOrd="3" destOrd="0" presId="urn:microsoft.com/office/officeart/2005/8/layout/cycle2"/>
    <dgm:cxn modelId="{AA7AED16-67BA-4168-BBB3-AE1010E0759B}" type="presParOf" srcId="{C99F255D-B911-4FE2-ACE4-44DACCDE2105}" destId="{FC0D7C31-CFE6-4E01-A824-06F965B48396}" srcOrd="0" destOrd="0" presId="urn:microsoft.com/office/officeart/2005/8/layout/cycle2"/>
    <dgm:cxn modelId="{5D7DF714-BFDF-4371-B90B-1D385DADE516}" type="presParOf" srcId="{A3B92A3A-A0AC-493B-A793-DF63D5C78134}" destId="{3B373227-A8E5-44D4-A295-B208788F447A}" srcOrd="4" destOrd="0" presId="urn:microsoft.com/office/officeart/2005/8/layout/cycle2"/>
    <dgm:cxn modelId="{52325118-874F-4C3B-84AE-6CD8992678DE}" type="presParOf" srcId="{A3B92A3A-A0AC-493B-A793-DF63D5C78134}" destId="{5C54F819-B7CD-4019-A1D8-561382B590B7}" srcOrd="5" destOrd="0" presId="urn:microsoft.com/office/officeart/2005/8/layout/cycle2"/>
    <dgm:cxn modelId="{B2B525F0-B664-4257-B88A-1BC733BC927C}" type="presParOf" srcId="{5C54F819-B7CD-4019-A1D8-561382B590B7}" destId="{3C0FFEC2-C530-4495-8D63-63630FF2AE98}" srcOrd="0" destOrd="0" presId="urn:microsoft.com/office/officeart/2005/8/layout/cycle2"/>
    <dgm:cxn modelId="{D06E9208-4EB9-4056-89F1-DF6A1C7611C0}" type="presParOf" srcId="{A3B92A3A-A0AC-493B-A793-DF63D5C78134}" destId="{D9AD9BB1-578D-4983-AD4F-B54637D23F72}" srcOrd="6" destOrd="0" presId="urn:microsoft.com/office/officeart/2005/8/layout/cycle2"/>
    <dgm:cxn modelId="{AABEE893-24D8-41D4-8787-14B924458E72}" type="presParOf" srcId="{A3B92A3A-A0AC-493B-A793-DF63D5C78134}" destId="{289B04C2-5996-4552-90B1-56294B30B9E0}" srcOrd="7" destOrd="0" presId="urn:microsoft.com/office/officeart/2005/8/layout/cycle2"/>
    <dgm:cxn modelId="{41290BBA-677E-4A2F-BDFB-4549BA0462AA}" type="presParOf" srcId="{289B04C2-5996-4552-90B1-56294B30B9E0}" destId="{A17F7722-7EB8-40DE-AD67-C3E26951D986}" srcOrd="0" destOrd="0" presId="urn:microsoft.com/office/officeart/2005/8/layout/cycle2"/>
    <dgm:cxn modelId="{64207B14-C562-4D73-8D89-1D8BEAD9D0C2}" type="presParOf" srcId="{A3B92A3A-A0AC-493B-A793-DF63D5C78134}" destId="{5F9B64C3-9432-4D8C-BFC4-035B19C210F3}" srcOrd="8" destOrd="0" presId="urn:microsoft.com/office/officeart/2005/8/layout/cycle2"/>
    <dgm:cxn modelId="{2E67AA43-8E3F-4CD2-BDA1-B03AAD24AAFB}" type="presParOf" srcId="{A3B92A3A-A0AC-493B-A793-DF63D5C78134}" destId="{B132DF71-35D6-43EA-9645-10403A5B7BED}" srcOrd="9" destOrd="0" presId="urn:microsoft.com/office/officeart/2005/8/layout/cycle2"/>
    <dgm:cxn modelId="{967F7B4D-D17E-44E3-8AF0-283CC356FEA2}" type="presParOf" srcId="{B132DF71-35D6-43EA-9645-10403A5B7BED}" destId="{0056CA77-0A10-4AC5-BDDB-36203D502EAF}" srcOrd="0" destOrd="0" presId="urn:microsoft.com/office/officeart/2005/8/layout/cycle2"/>
    <dgm:cxn modelId="{D38F2992-B304-4216-A0D0-183EC46D37A2}" type="presParOf" srcId="{A3B92A3A-A0AC-493B-A793-DF63D5C78134}" destId="{808710D0-522A-494A-894F-4E68383069AA}" srcOrd="10" destOrd="0" presId="urn:microsoft.com/office/officeart/2005/8/layout/cycle2"/>
    <dgm:cxn modelId="{2A46CB9D-A2DF-4128-BCEF-3B17873148AF}" type="presParOf" srcId="{A3B92A3A-A0AC-493B-A793-DF63D5C78134}" destId="{FCC601C8-6085-4ABC-8DA6-4FC8D9235C14}" srcOrd="11" destOrd="0" presId="urn:microsoft.com/office/officeart/2005/8/layout/cycle2"/>
    <dgm:cxn modelId="{33E5D47D-2AF5-4E6A-9BB9-81A3748DEAA3}" type="presParOf" srcId="{FCC601C8-6085-4ABC-8DA6-4FC8D9235C14}" destId="{3AA5A175-16AA-4C91-BFDF-8F13A3EB2E54}" srcOrd="0" destOrd="0" presId="urn:microsoft.com/office/officeart/2005/8/layout/cycle2"/>
    <dgm:cxn modelId="{B5D0E882-7738-4DF8-908A-CE34E1D3A980}" type="presParOf" srcId="{A3B92A3A-A0AC-493B-A793-DF63D5C78134}" destId="{205674EC-2E75-404E-BDE5-73EA0986295E}" srcOrd="12" destOrd="0" presId="urn:microsoft.com/office/officeart/2005/8/layout/cycle2"/>
    <dgm:cxn modelId="{38A4F350-0122-40E4-BDE0-A05D529EF298}" type="presParOf" srcId="{A3B92A3A-A0AC-493B-A793-DF63D5C78134}" destId="{50091D54-460A-495E-8B0B-035F4F02491E}" srcOrd="13" destOrd="0" presId="urn:microsoft.com/office/officeart/2005/8/layout/cycle2"/>
    <dgm:cxn modelId="{37D10203-5CFC-4B88-96A9-E944424FE0A7}" type="presParOf" srcId="{50091D54-460A-495E-8B0B-035F4F02491E}" destId="{18F62C9E-D483-41A8-B768-27E70D117C3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A8B6B1-ACB2-4CFE-A6A6-1762AE7A778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70F510-31BE-47C7-9D52-DFFDBFAE451B}">
      <dgm:prSet phldrT="[Text]" custT="1"/>
      <dgm:spPr/>
      <dgm:t>
        <a:bodyPr/>
        <a:lstStyle/>
        <a:p>
          <a:r>
            <a:rPr lang="en-US" sz="2400" dirty="0" smtClean="0"/>
            <a:t>Project progress Settings</a:t>
          </a:r>
          <a:endParaRPr lang="en-US" sz="2400" dirty="0"/>
        </a:p>
      </dgm:t>
    </dgm:pt>
    <dgm:pt modelId="{FBC29C59-9A40-48D3-B545-0AA7C0D418FA}" type="parTrans" cxnId="{C16BF50D-D2C6-4EFE-8056-FF0618FFED7C}">
      <dgm:prSet/>
      <dgm:spPr/>
      <dgm:t>
        <a:bodyPr/>
        <a:lstStyle/>
        <a:p>
          <a:endParaRPr lang="en-US"/>
        </a:p>
      </dgm:t>
    </dgm:pt>
    <dgm:pt modelId="{303FEF5B-EB1A-46AB-BDA9-45F87A64774C}" type="sibTrans" cxnId="{C16BF50D-D2C6-4EFE-8056-FF0618FFED7C}">
      <dgm:prSet/>
      <dgm:spPr/>
      <dgm:t>
        <a:bodyPr/>
        <a:lstStyle/>
        <a:p>
          <a:endParaRPr lang="en-US"/>
        </a:p>
      </dgm:t>
    </dgm:pt>
    <dgm:pt modelId="{610B556F-578A-4A99-B1CF-E4BF0C58ED0B}">
      <dgm:prSet phldrT="[Text]" custT="1"/>
      <dgm:spPr/>
      <dgm:t>
        <a:bodyPr/>
        <a:lstStyle/>
        <a:p>
          <a:r>
            <a:rPr lang="en-US" sz="2400" dirty="0" smtClean="0"/>
            <a:t>View project progress</a:t>
          </a:r>
          <a:endParaRPr lang="en-US" sz="2400" dirty="0"/>
        </a:p>
      </dgm:t>
    </dgm:pt>
    <dgm:pt modelId="{C363ADB3-E54B-4471-9F4F-8484F56E8FFF}" type="parTrans" cxnId="{8BBEABE6-6703-416B-8015-6B5617BA4E36}">
      <dgm:prSet/>
      <dgm:spPr/>
      <dgm:t>
        <a:bodyPr/>
        <a:lstStyle/>
        <a:p>
          <a:endParaRPr lang="en-US"/>
        </a:p>
      </dgm:t>
    </dgm:pt>
    <dgm:pt modelId="{16268190-F607-4439-BDB3-6ED131F9712C}" type="sibTrans" cxnId="{8BBEABE6-6703-416B-8015-6B5617BA4E36}">
      <dgm:prSet/>
      <dgm:spPr/>
      <dgm:t>
        <a:bodyPr/>
        <a:lstStyle/>
        <a:p>
          <a:endParaRPr lang="en-US"/>
        </a:p>
      </dgm:t>
    </dgm:pt>
    <dgm:pt modelId="{36FDAA0E-BD73-417A-8B4D-8458EE10BDD8}">
      <dgm:prSet phldrT="[Text]" custT="1"/>
      <dgm:spPr/>
      <dgm:t>
        <a:bodyPr/>
        <a:lstStyle/>
        <a:p>
          <a:r>
            <a:rPr lang="en-US" sz="2400" dirty="0" smtClean="0"/>
            <a:t>Required tasks and checks</a:t>
          </a:r>
          <a:endParaRPr lang="en-US" sz="2400" dirty="0"/>
        </a:p>
      </dgm:t>
    </dgm:pt>
    <dgm:pt modelId="{464A2970-0A94-49BF-B92F-2DE6702C041C}" type="parTrans" cxnId="{E140991B-753B-4094-91E6-DCA22DBC16F4}">
      <dgm:prSet/>
      <dgm:spPr/>
      <dgm:t>
        <a:bodyPr/>
        <a:lstStyle/>
        <a:p>
          <a:endParaRPr lang="en-US"/>
        </a:p>
      </dgm:t>
    </dgm:pt>
    <dgm:pt modelId="{73B95D60-A84B-4800-A400-0FE530483B9F}" type="sibTrans" cxnId="{E140991B-753B-4094-91E6-DCA22DBC16F4}">
      <dgm:prSet/>
      <dgm:spPr/>
      <dgm:t>
        <a:bodyPr/>
        <a:lstStyle/>
        <a:p>
          <a:endParaRPr lang="en-US"/>
        </a:p>
      </dgm:t>
    </dgm:pt>
    <dgm:pt modelId="{54EF8F21-E933-4D4E-AE14-D30127230A76}">
      <dgm:prSet phldrT="[Text]" custT="1"/>
      <dgm:spPr/>
      <dgm:t>
        <a:bodyPr/>
        <a:lstStyle/>
        <a:p>
          <a:r>
            <a:rPr lang="en-US" sz="2400" dirty="0" smtClean="0"/>
            <a:t>Project health report</a:t>
          </a:r>
          <a:endParaRPr lang="en-US" sz="2400" dirty="0"/>
        </a:p>
      </dgm:t>
    </dgm:pt>
    <dgm:pt modelId="{99D2FD71-4D08-4B9E-B403-1C2DD9D04225}" type="parTrans" cxnId="{900F54B2-5357-46F4-BF7F-0ED597CB053F}">
      <dgm:prSet/>
      <dgm:spPr/>
      <dgm:t>
        <a:bodyPr/>
        <a:lstStyle/>
        <a:p>
          <a:endParaRPr lang="en-US"/>
        </a:p>
      </dgm:t>
    </dgm:pt>
    <dgm:pt modelId="{4A833907-F857-4267-B3BA-B20EBB682CF5}" type="sibTrans" cxnId="{900F54B2-5357-46F4-BF7F-0ED597CB053F}">
      <dgm:prSet/>
      <dgm:spPr/>
      <dgm:t>
        <a:bodyPr/>
        <a:lstStyle/>
        <a:p>
          <a:endParaRPr lang="en-US"/>
        </a:p>
      </dgm:t>
    </dgm:pt>
    <dgm:pt modelId="{5C3C7A1B-8BC1-4E84-8DB4-2243E2B401B3}" type="pres">
      <dgm:prSet presAssocID="{D3A8B6B1-ACB2-4CFE-A6A6-1762AE7A778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B8343BA-1813-49B1-B5E3-53DA140910F8}" type="pres">
      <dgm:prSet presAssocID="{D070F510-31BE-47C7-9D52-DFFDBFAE451B}" presName="composite" presStyleCnt="0"/>
      <dgm:spPr/>
    </dgm:pt>
    <dgm:pt modelId="{2115E71C-E647-4521-971F-D42CF4A3DF9B}" type="pres">
      <dgm:prSet presAssocID="{D070F510-31BE-47C7-9D52-DFFDBFAE451B}" presName="bentUpArrow1" presStyleLbl="alignImgPlace1" presStyleIdx="0" presStyleCnt="3"/>
      <dgm:spPr/>
    </dgm:pt>
    <dgm:pt modelId="{23912F90-EB64-49EF-B769-4028E5CBD884}" type="pres">
      <dgm:prSet presAssocID="{D070F510-31BE-47C7-9D52-DFFDBFAE451B}" presName="ParentText" presStyleLbl="node1" presStyleIdx="0" presStyleCnt="4" custScaleX="178627" custLinFactNeighborY="-105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C5585-9BEC-4C52-B4DA-40635E4E8B18}" type="pres">
      <dgm:prSet presAssocID="{D070F510-31BE-47C7-9D52-DFFDBFAE451B}" presName="ChildText" presStyleLbl="revTx" presStyleIdx="0" presStyleCnt="3" custScaleX="172407" custLinFactNeighborX="37966" custLinFactNeighborY="-17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C558B-B860-4663-976A-3B6BC0679FAC}" type="pres">
      <dgm:prSet presAssocID="{303FEF5B-EB1A-46AB-BDA9-45F87A64774C}" presName="sibTrans" presStyleCnt="0"/>
      <dgm:spPr/>
    </dgm:pt>
    <dgm:pt modelId="{B8A3D677-A7F8-441A-AAB8-4E5E7E97B0F1}" type="pres">
      <dgm:prSet presAssocID="{610B556F-578A-4A99-B1CF-E4BF0C58ED0B}" presName="composite" presStyleCnt="0"/>
      <dgm:spPr/>
    </dgm:pt>
    <dgm:pt modelId="{B3C11F68-6D20-42AB-ADE1-0D9BCC69194A}" type="pres">
      <dgm:prSet presAssocID="{610B556F-578A-4A99-B1CF-E4BF0C58ED0B}" presName="bentUpArrow1" presStyleLbl="alignImgPlace1" presStyleIdx="1" presStyleCnt="3"/>
      <dgm:spPr/>
    </dgm:pt>
    <dgm:pt modelId="{FDDF7899-51A1-4FC7-A191-C46633B6B57B}" type="pres">
      <dgm:prSet presAssocID="{610B556F-578A-4A99-B1CF-E4BF0C58ED0B}" presName="ParentText" presStyleLbl="node1" presStyleIdx="1" presStyleCnt="4" custScaleX="178627" custLinFactNeighborY="-105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1A880-FFF0-4680-9B6D-4BB8DDD7B29A}" type="pres">
      <dgm:prSet presAssocID="{610B556F-578A-4A99-B1CF-E4BF0C58ED0B}" presName="ChildText" presStyleLbl="revTx" presStyleIdx="1" presStyleCnt="3" custScaleX="189588" custLinFactNeighborX="52881" custLinFactNeighborY="-17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56461-B8E2-47BE-9645-A6B073A918F0}" type="pres">
      <dgm:prSet presAssocID="{16268190-F607-4439-BDB3-6ED131F9712C}" presName="sibTrans" presStyleCnt="0"/>
      <dgm:spPr/>
    </dgm:pt>
    <dgm:pt modelId="{21C767AC-E8B3-4FF7-86B8-8B47B7697D01}" type="pres">
      <dgm:prSet presAssocID="{36FDAA0E-BD73-417A-8B4D-8458EE10BDD8}" presName="composite" presStyleCnt="0"/>
      <dgm:spPr/>
    </dgm:pt>
    <dgm:pt modelId="{F9AD5876-CAA0-4063-86F6-B70511364364}" type="pres">
      <dgm:prSet presAssocID="{36FDAA0E-BD73-417A-8B4D-8458EE10BDD8}" presName="bentUpArrow1" presStyleLbl="alignImgPlace1" presStyleIdx="2" presStyleCnt="3"/>
      <dgm:spPr/>
    </dgm:pt>
    <dgm:pt modelId="{01EE844D-1990-4E25-B949-9C016FA51BED}" type="pres">
      <dgm:prSet presAssocID="{36FDAA0E-BD73-417A-8B4D-8458EE10BDD8}" presName="ParentText" presStyleLbl="node1" presStyleIdx="2" presStyleCnt="4" custScaleX="178627" custLinFactNeighborY="-105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F3984-2A1B-4D59-A516-470505354FAF}" type="pres">
      <dgm:prSet presAssocID="{36FDAA0E-BD73-417A-8B4D-8458EE10BDD8}" presName="ChildText" presStyleLbl="revTx" presStyleIdx="2" presStyleCnt="3" custScaleX="170906" custLinFactNeighborX="40678" custLinFactNeighborY="-52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99A97-C2E7-46E6-B198-1D13539E6277}" type="pres">
      <dgm:prSet presAssocID="{73B95D60-A84B-4800-A400-0FE530483B9F}" presName="sibTrans" presStyleCnt="0"/>
      <dgm:spPr/>
    </dgm:pt>
    <dgm:pt modelId="{1CD8B3FB-2920-4E35-AEAA-BC5EC6B7A8E4}" type="pres">
      <dgm:prSet presAssocID="{54EF8F21-E933-4D4E-AE14-D30127230A76}" presName="composite" presStyleCnt="0"/>
      <dgm:spPr/>
    </dgm:pt>
    <dgm:pt modelId="{B42422F7-7700-418E-A185-669F68DCC6AF}" type="pres">
      <dgm:prSet presAssocID="{54EF8F21-E933-4D4E-AE14-D30127230A76}" presName="ParentText" presStyleLbl="node1" presStyleIdx="3" presStyleCnt="4" custScaleX="178627" custLinFactNeighborX="-21695" custLinFactNeighborY="140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5D0DDD-105C-4EDF-923C-008C58E2185D}" type="presOf" srcId="{D3A8B6B1-ACB2-4CFE-A6A6-1762AE7A7789}" destId="{5C3C7A1B-8BC1-4E84-8DB4-2243E2B401B3}" srcOrd="0" destOrd="0" presId="urn:microsoft.com/office/officeart/2005/8/layout/StepDownProcess"/>
    <dgm:cxn modelId="{27CB852E-14C1-4F84-AAB7-0F928E87AB3E}" type="presOf" srcId="{54EF8F21-E933-4D4E-AE14-D30127230A76}" destId="{B42422F7-7700-418E-A185-669F68DCC6AF}" srcOrd="0" destOrd="0" presId="urn:microsoft.com/office/officeart/2005/8/layout/StepDownProcess"/>
    <dgm:cxn modelId="{900F54B2-5357-46F4-BF7F-0ED597CB053F}" srcId="{D3A8B6B1-ACB2-4CFE-A6A6-1762AE7A7789}" destId="{54EF8F21-E933-4D4E-AE14-D30127230A76}" srcOrd="3" destOrd="0" parTransId="{99D2FD71-4D08-4B9E-B403-1C2DD9D04225}" sibTransId="{4A833907-F857-4267-B3BA-B20EBB682CF5}"/>
    <dgm:cxn modelId="{8AB52F9B-3986-45A3-B3BB-0CB7F423E136}" type="presOf" srcId="{36FDAA0E-BD73-417A-8B4D-8458EE10BDD8}" destId="{01EE844D-1990-4E25-B949-9C016FA51BED}" srcOrd="0" destOrd="0" presId="urn:microsoft.com/office/officeart/2005/8/layout/StepDownProcess"/>
    <dgm:cxn modelId="{C16BF50D-D2C6-4EFE-8056-FF0618FFED7C}" srcId="{D3A8B6B1-ACB2-4CFE-A6A6-1762AE7A7789}" destId="{D070F510-31BE-47C7-9D52-DFFDBFAE451B}" srcOrd="0" destOrd="0" parTransId="{FBC29C59-9A40-48D3-B545-0AA7C0D418FA}" sibTransId="{303FEF5B-EB1A-46AB-BDA9-45F87A64774C}"/>
    <dgm:cxn modelId="{E140991B-753B-4094-91E6-DCA22DBC16F4}" srcId="{D3A8B6B1-ACB2-4CFE-A6A6-1762AE7A7789}" destId="{36FDAA0E-BD73-417A-8B4D-8458EE10BDD8}" srcOrd="2" destOrd="0" parTransId="{464A2970-0A94-49BF-B92F-2DE6702C041C}" sibTransId="{73B95D60-A84B-4800-A400-0FE530483B9F}"/>
    <dgm:cxn modelId="{8BBEABE6-6703-416B-8015-6B5617BA4E36}" srcId="{D3A8B6B1-ACB2-4CFE-A6A6-1762AE7A7789}" destId="{610B556F-578A-4A99-B1CF-E4BF0C58ED0B}" srcOrd="1" destOrd="0" parTransId="{C363ADB3-E54B-4471-9F4F-8484F56E8FFF}" sibTransId="{16268190-F607-4439-BDB3-6ED131F9712C}"/>
    <dgm:cxn modelId="{84D3DE5B-8773-470D-B9D1-346337E64B8B}" type="presOf" srcId="{D070F510-31BE-47C7-9D52-DFFDBFAE451B}" destId="{23912F90-EB64-49EF-B769-4028E5CBD884}" srcOrd="0" destOrd="0" presId="urn:microsoft.com/office/officeart/2005/8/layout/StepDownProcess"/>
    <dgm:cxn modelId="{3ABF5405-D843-4E42-A9E5-95FE82352AB9}" type="presOf" srcId="{610B556F-578A-4A99-B1CF-E4BF0C58ED0B}" destId="{FDDF7899-51A1-4FC7-A191-C46633B6B57B}" srcOrd="0" destOrd="0" presId="urn:microsoft.com/office/officeart/2005/8/layout/StepDownProcess"/>
    <dgm:cxn modelId="{73E9D63E-066E-4587-A1AD-4B8013357EE8}" type="presParOf" srcId="{5C3C7A1B-8BC1-4E84-8DB4-2243E2B401B3}" destId="{6B8343BA-1813-49B1-B5E3-53DA140910F8}" srcOrd="0" destOrd="0" presId="urn:microsoft.com/office/officeart/2005/8/layout/StepDownProcess"/>
    <dgm:cxn modelId="{2E897B3A-6FB5-40D3-90E6-48AB381558D0}" type="presParOf" srcId="{6B8343BA-1813-49B1-B5E3-53DA140910F8}" destId="{2115E71C-E647-4521-971F-D42CF4A3DF9B}" srcOrd="0" destOrd="0" presId="urn:microsoft.com/office/officeart/2005/8/layout/StepDownProcess"/>
    <dgm:cxn modelId="{280181B4-236F-4825-960E-4903E9D472BC}" type="presParOf" srcId="{6B8343BA-1813-49B1-B5E3-53DA140910F8}" destId="{23912F90-EB64-49EF-B769-4028E5CBD884}" srcOrd="1" destOrd="0" presId="urn:microsoft.com/office/officeart/2005/8/layout/StepDownProcess"/>
    <dgm:cxn modelId="{BC59DB6B-1F07-41C0-92F4-7FAD52F2F2F7}" type="presParOf" srcId="{6B8343BA-1813-49B1-B5E3-53DA140910F8}" destId="{12FC5585-9BEC-4C52-B4DA-40635E4E8B18}" srcOrd="2" destOrd="0" presId="urn:microsoft.com/office/officeart/2005/8/layout/StepDownProcess"/>
    <dgm:cxn modelId="{741BB527-11DF-4F39-ACA1-433FC07AE792}" type="presParOf" srcId="{5C3C7A1B-8BC1-4E84-8DB4-2243E2B401B3}" destId="{C59C558B-B860-4663-976A-3B6BC0679FAC}" srcOrd="1" destOrd="0" presId="urn:microsoft.com/office/officeart/2005/8/layout/StepDownProcess"/>
    <dgm:cxn modelId="{3661DB3A-E2EC-4624-8F1A-DD7FC89D83C3}" type="presParOf" srcId="{5C3C7A1B-8BC1-4E84-8DB4-2243E2B401B3}" destId="{B8A3D677-A7F8-441A-AAB8-4E5E7E97B0F1}" srcOrd="2" destOrd="0" presId="urn:microsoft.com/office/officeart/2005/8/layout/StepDownProcess"/>
    <dgm:cxn modelId="{2C711518-B26B-46BE-8C88-1C47F1FBA8CD}" type="presParOf" srcId="{B8A3D677-A7F8-441A-AAB8-4E5E7E97B0F1}" destId="{B3C11F68-6D20-42AB-ADE1-0D9BCC69194A}" srcOrd="0" destOrd="0" presId="urn:microsoft.com/office/officeart/2005/8/layout/StepDownProcess"/>
    <dgm:cxn modelId="{FE28173C-0DE4-4968-87A4-5E9EC7F7D13E}" type="presParOf" srcId="{B8A3D677-A7F8-441A-AAB8-4E5E7E97B0F1}" destId="{FDDF7899-51A1-4FC7-A191-C46633B6B57B}" srcOrd="1" destOrd="0" presId="urn:microsoft.com/office/officeart/2005/8/layout/StepDownProcess"/>
    <dgm:cxn modelId="{3CD880B1-479B-4F1F-BC5B-601A87D08346}" type="presParOf" srcId="{B8A3D677-A7F8-441A-AAB8-4E5E7E97B0F1}" destId="{D1C1A880-FFF0-4680-9B6D-4BB8DDD7B29A}" srcOrd="2" destOrd="0" presId="urn:microsoft.com/office/officeart/2005/8/layout/StepDownProcess"/>
    <dgm:cxn modelId="{7D1A6EF8-D289-4681-BF9F-F6C0BF10793E}" type="presParOf" srcId="{5C3C7A1B-8BC1-4E84-8DB4-2243E2B401B3}" destId="{B8656461-B8E2-47BE-9645-A6B073A918F0}" srcOrd="3" destOrd="0" presId="urn:microsoft.com/office/officeart/2005/8/layout/StepDownProcess"/>
    <dgm:cxn modelId="{75D925DC-299C-4AC1-8A3E-1ED159304436}" type="presParOf" srcId="{5C3C7A1B-8BC1-4E84-8DB4-2243E2B401B3}" destId="{21C767AC-E8B3-4FF7-86B8-8B47B7697D01}" srcOrd="4" destOrd="0" presId="urn:microsoft.com/office/officeart/2005/8/layout/StepDownProcess"/>
    <dgm:cxn modelId="{C864352A-9B2E-4BF4-B9D3-0663BDADDFDE}" type="presParOf" srcId="{21C767AC-E8B3-4FF7-86B8-8B47B7697D01}" destId="{F9AD5876-CAA0-4063-86F6-B70511364364}" srcOrd="0" destOrd="0" presId="urn:microsoft.com/office/officeart/2005/8/layout/StepDownProcess"/>
    <dgm:cxn modelId="{AA7D072B-3C41-4293-A00D-EBB243A9ADF7}" type="presParOf" srcId="{21C767AC-E8B3-4FF7-86B8-8B47B7697D01}" destId="{01EE844D-1990-4E25-B949-9C016FA51BED}" srcOrd="1" destOrd="0" presId="urn:microsoft.com/office/officeart/2005/8/layout/StepDownProcess"/>
    <dgm:cxn modelId="{55E8B3F5-35D2-48E1-B8F9-D191971E7631}" type="presParOf" srcId="{21C767AC-E8B3-4FF7-86B8-8B47B7697D01}" destId="{8E8F3984-2A1B-4D59-A516-470505354FAF}" srcOrd="2" destOrd="0" presId="urn:microsoft.com/office/officeart/2005/8/layout/StepDownProcess"/>
    <dgm:cxn modelId="{F119C426-B408-48E5-8D08-CE1E4AD8AF8C}" type="presParOf" srcId="{5C3C7A1B-8BC1-4E84-8DB4-2243E2B401B3}" destId="{3EF99A97-C2E7-46E6-B198-1D13539E6277}" srcOrd="5" destOrd="0" presId="urn:microsoft.com/office/officeart/2005/8/layout/StepDownProcess"/>
    <dgm:cxn modelId="{0EA77E35-28C9-431B-9966-3F13572B2BAE}" type="presParOf" srcId="{5C3C7A1B-8BC1-4E84-8DB4-2243E2B401B3}" destId="{1CD8B3FB-2920-4E35-AEAA-BC5EC6B7A8E4}" srcOrd="6" destOrd="0" presId="urn:microsoft.com/office/officeart/2005/8/layout/StepDownProcess"/>
    <dgm:cxn modelId="{27D26069-C9F0-4C70-906B-747E5CFF0968}" type="presParOf" srcId="{1CD8B3FB-2920-4E35-AEAA-BC5EC6B7A8E4}" destId="{B42422F7-7700-418E-A185-669F68DCC6A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9A206-021F-4EBB-B05D-71D5E2843753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86FE5-0F23-46D2-B4D4-CFA00D2863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4354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2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3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4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5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7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8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9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0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2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3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4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5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7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8.xml"/></Relationships>
</file>

<file path=ppt/notesSlides/_rels/notesSlide2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9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0.xml"/></Relationships>
</file>

<file path=ppt/notesSlides/_rels/notesSlide2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1.xml"/></Relationships>
</file>

<file path=ppt/notesSlides/_rels/notesSlide2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3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3.xml"/></Relationships>
</file>

<file path=ppt/notesSlides/_rels/notesSlide3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4.xml"/></Relationships>
</file>

<file path=ppt/notesSlides/_rels/notesSlide3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5.xml"/></Relationships>
</file>

<file path=ppt/notesSlides/_rels/notesSlide3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6.xml"/></Relationships>
</file>

<file path=ppt/notesSlides/_rels/notesSlide3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7.xml"/></Relationships>
</file>

<file path=ppt/notesSlides/_rels/notesSlide3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8.xml"/></Relationships>
</file>

<file path=ppt/notesSlides/_rels/notesSlide3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9.xml"/></Relationships>
</file>

<file path=ppt/notesSlides/_rels/notesSlide3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0.xml"/></Relationships>
</file>

<file path=ppt/notesSlides/_rels/notesSlide3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1.xml"/></Relationships>
</file>

<file path=ppt/notesSlides/_rels/notesSlide3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2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4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3.xml"/></Relationships>
</file>

<file path=ppt/notesSlides/_rels/notesSlide4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4.xml"/></Relationships>
</file>

<file path=ppt/notesSlides/_rels/notesSlide4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5.xml"/></Relationships>
</file>

<file path=ppt/notesSlides/_rels/notesSlide4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6.xml"/></Relationships>
</file>

<file path=ppt/notesSlides/_rels/notesSlide4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7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What do you think when you see this picture? Can you see any relation to Paratext?</a:t>
            </a:r>
          </a:p>
          <a:p>
            <a:r>
              <a:rPr lang="en-US" dirty="0" smtClean="0"/>
              <a:t>Parallel</a:t>
            </a:r>
            <a:r>
              <a:rPr lang="en-US" baseline="0" dirty="0" smtClean="0"/>
              <a:t> – railway lines are parallel </a:t>
            </a:r>
          </a:p>
          <a:p>
            <a:r>
              <a:rPr lang="fr-FR" baseline="0" dirty="0" err="1" smtClean="0"/>
              <a:t>Different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tracks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66863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
Poll Title: What are your priorities for the extra Tools?
https://www.polleverywhere.com/multiple_choice_polls/tWrkh7UafmC3lDX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9302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Let’s</a:t>
            </a:r>
            <a:r>
              <a:rPr lang="fr-FR" dirty="0" smtClean="0"/>
              <a:t> look at the file, </a:t>
            </a:r>
            <a:r>
              <a:rPr lang="fr-FR" dirty="0" err="1" smtClean="0"/>
              <a:t>lists</a:t>
            </a:r>
            <a:r>
              <a:rPr lang="fr-FR" baseline="0" dirty="0" smtClean="0"/>
              <a:t> the module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my</a:t>
            </a:r>
            <a:r>
              <a:rPr lang="fr-FR" baseline="0" dirty="0" smtClean="0"/>
              <a:t> course, the </a:t>
            </a:r>
            <a:r>
              <a:rPr lang="fr-FR" baseline="0" dirty="0" err="1" smtClean="0"/>
              <a:t>skill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any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prerequites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425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Start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assigned</a:t>
            </a:r>
            <a:r>
              <a:rPr lang="fr-FR" dirty="0" smtClean="0"/>
              <a:t> group, </a:t>
            </a:r>
            <a:r>
              <a:rPr lang="fr-FR" dirty="0" err="1" smtClean="0"/>
              <a:t>then</a:t>
            </a:r>
            <a:r>
              <a:rPr lang="fr-FR" dirty="0" smtClean="0"/>
              <a:t> move on to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another</a:t>
            </a:r>
            <a:r>
              <a:rPr lang="fr-FR" baseline="0" dirty="0" smtClean="0"/>
              <a:t> section. </a:t>
            </a:r>
            <a:r>
              <a:rPr lang="fr-FR" baseline="0" dirty="0" err="1" smtClean="0"/>
              <a:t>Find</a:t>
            </a:r>
            <a:r>
              <a:rPr lang="fr-FR" baseline="0" dirty="0" smtClean="0"/>
              <a:t> all the 22 new or </a:t>
            </a:r>
            <a:r>
              <a:rPr lang="fr-FR" baseline="0" dirty="0" err="1" smtClean="0"/>
              <a:t>changed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skills</a:t>
            </a:r>
            <a:r>
              <a:rPr lang="fr-FR" baseline="0" dirty="0" smtClean="0"/>
              <a:t>. Share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the group </a:t>
            </a:r>
            <a:r>
              <a:rPr lang="fr-FR" baseline="0" dirty="0" err="1" smtClean="0"/>
              <a:t>what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you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found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Let’s</a:t>
            </a:r>
            <a:r>
              <a:rPr lang="fr-FR" baseline="0" dirty="0" smtClean="0"/>
              <a:t> look</a:t>
            </a:r>
          </a:p>
          <a:p>
            <a:endParaRPr lang="fr-FR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8208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BREAK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3613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844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
Poll Title: Which of the top 100 skills do you need to work on?
https://www.polleverywhere.com/free_text_polls/v37SyHU2I0ZWZCW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59892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1968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7500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41015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2456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I first </a:t>
            </a:r>
            <a:r>
              <a:rPr lang="fr-FR" dirty="0" err="1" smtClean="0"/>
              <a:t>heard</a:t>
            </a:r>
            <a:r>
              <a:rPr lang="fr-FR" dirty="0" smtClean="0"/>
              <a:t> of version 3.0 back in Australia (</a:t>
            </a:r>
            <a:r>
              <a:rPr lang="fr-FR" dirty="0" err="1" smtClean="0"/>
              <a:t>don’t</a:t>
            </a:r>
            <a:r>
              <a:rPr lang="fr-FR" dirty="0" smtClean="0"/>
              <a:t> </a:t>
            </a:r>
            <a:r>
              <a:rPr lang="fr-FR" dirty="0" err="1" smtClean="0"/>
              <a:t>remember</a:t>
            </a:r>
            <a:r>
              <a:rPr lang="fr-FR" baseline="0" dirty="0" smtClean="0"/>
              <a:t> 4.0)</a:t>
            </a:r>
            <a:endParaRPr lang="fr-FR" dirty="0" smtClean="0"/>
          </a:p>
          <a:p>
            <a:r>
              <a:rPr lang="fr-FR" dirty="0" err="1" smtClean="0"/>
              <a:t>When</a:t>
            </a:r>
            <a:r>
              <a:rPr lang="fr-FR" dirty="0" smtClean="0"/>
              <a:t> I </a:t>
            </a:r>
            <a:r>
              <a:rPr lang="fr-FR" dirty="0" err="1" smtClean="0"/>
              <a:t>arrived</a:t>
            </a:r>
            <a:r>
              <a:rPr lang="fr-FR" dirty="0" smtClean="0"/>
              <a:t> in Cameroon in 2004</a:t>
            </a:r>
            <a:r>
              <a:rPr lang="fr-FR" baseline="0" dirty="0" smtClean="0"/>
              <a:t> </a:t>
            </a:r>
            <a:r>
              <a:rPr lang="fr-FR" baseline="0" dirty="0" err="1" smtClean="0"/>
              <a:t>just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changing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5.0 to 6.0</a:t>
            </a:r>
          </a:p>
          <a:p>
            <a:r>
              <a:rPr lang="fr-FR" baseline="0" dirty="0" err="1" smtClean="0"/>
              <a:t>Since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gone </a:t>
            </a:r>
            <a:r>
              <a:rPr lang="fr-FR" baseline="0" dirty="0" err="1" smtClean="0"/>
              <a:t>through</a:t>
            </a:r>
            <a:r>
              <a:rPr lang="fr-FR" baseline="0" dirty="0" smtClean="0"/>
              <a:t> 3 versions of 6, 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version 7 – 6 changes</a:t>
            </a:r>
          </a:p>
          <a:p>
            <a:r>
              <a:rPr lang="fr-FR" baseline="0" dirty="0" err="1" smtClean="0"/>
              <a:t>What</a:t>
            </a:r>
            <a:r>
              <a:rPr lang="fr-FR" baseline="0" dirty="0" smtClean="0"/>
              <a:t> about </a:t>
            </a:r>
            <a:r>
              <a:rPr lang="fr-FR" baseline="0" dirty="0" err="1" smtClean="0"/>
              <a:t>you</a:t>
            </a:r>
            <a:r>
              <a:rPr lang="fr-FR" baseline="0" dirty="0" smtClean="0"/>
              <a:t>?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your</a:t>
            </a:r>
            <a:r>
              <a:rPr lang="fr-FR" baseline="0" dirty="0" smtClean="0"/>
              <a:t> first version?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9205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6996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487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25656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43935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
Poll Title: How is comprehension testing done in your branch?
https://www.polleverywhere.com/multiple_choice_polls/5n7yDbE0vyA4DHN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55576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33409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01649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25250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210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29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9676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Poll Title: What was your first version of Paratext?
https://www.polleverywhere.com/free_text_polls/3NRr3brrMDB6chR</a:t>
            </a:r>
          </a:p>
          <a:p>
            <a:r>
              <a:rPr lang="fr-FR" dirty="0" smtClean="0"/>
              <a:t>Go to pollev.com/</a:t>
            </a:r>
            <a:r>
              <a:rPr lang="fr-FR" dirty="0" err="1" smtClean="0"/>
              <a:t>ltct</a:t>
            </a:r>
            <a:r>
              <a:rPr lang="fr-FR" dirty="0" smtClean="0"/>
              <a:t> and type in </a:t>
            </a:r>
            <a:r>
              <a:rPr lang="fr-FR" dirty="0" err="1" smtClean="0"/>
              <a:t>which</a:t>
            </a:r>
            <a:r>
              <a:rPr lang="fr-FR" dirty="0" smtClean="0"/>
              <a:t> version </a:t>
            </a:r>
            <a:r>
              <a:rPr lang="fr-FR" dirty="0" err="1" smtClean="0"/>
              <a:t>you</a:t>
            </a:r>
            <a:r>
              <a:rPr lang="fr-FR" dirty="0" smtClean="0"/>
              <a:t> first </a:t>
            </a:r>
            <a:r>
              <a:rPr lang="fr-FR" dirty="0" err="1" smtClean="0"/>
              <a:t>used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57416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37444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18384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49914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6578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52574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02693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Checking references difficult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132375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93851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Luke 3:4</a:t>
            </a:r>
            <a:r>
              <a:rPr lang="en-US" baseline="0" dirty="0" smtClean="0"/>
              <a:t> - </a:t>
            </a:r>
            <a:r>
              <a:rPr lang="en-US" dirty="0" smtClean="0"/>
              <a:t>Text collection great, but when working with quotations, need to see markers.</a:t>
            </a:r>
          </a:p>
          <a:p>
            <a:r>
              <a:rPr lang="en-US" dirty="0" smtClean="0"/>
              <a:t>Instead of opening up in normal window, now can change the view.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66566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We can use red squiggly</a:t>
            </a:r>
            <a:r>
              <a:rPr lang="en-US" baseline="0" dirty="0" smtClean="0"/>
              <a:t> lines for spelling mistakes, but often character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39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6363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044990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Rather than note type insert spelling note in the text, then filter wordlist by spelling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40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66159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41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28873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42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24025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No longer have to tr</a:t>
            </a:r>
            <a:r>
              <a:rPr lang="en-US" baseline="0" dirty="0" smtClean="0"/>
              <a:t>y and find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43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185630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44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320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
Poll Title: How many times have you upgraded?
https://www.polleverywhere.com/multiple_choice_polls/3BxIJFT5YVfyUYv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5300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That’s</a:t>
            </a:r>
            <a:r>
              <a:rPr lang="fr-FR" dirty="0" smtClean="0"/>
              <a:t> a lot of changes.</a:t>
            </a:r>
          </a:p>
          <a:p>
            <a:r>
              <a:rPr lang="fr-FR" dirty="0" smtClean="0"/>
              <a:t>Paratext has gone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just</a:t>
            </a:r>
            <a:r>
              <a:rPr lang="fr-FR" dirty="0" smtClean="0"/>
              <a:t>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texts</a:t>
            </a:r>
            <a:r>
              <a:rPr lang="fr-FR" dirty="0" smtClean="0"/>
              <a:t>, to </a:t>
            </a:r>
            <a:r>
              <a:rPr lang="fr-FR" dirty="0" err="1" smtClean="0"/>
              <a:t>checking</a:t>
            </a:r>
            <a:r>
              <a:rPr lang="fr-FR" dirty="0" smtClean="0"/>
              <a:t> …. Just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leaving</a:t>
            </a:r>
            <a:r>
              <a:rPr lang="fr-FR" dirty="0" smtClean="0"/>
              <a:t>  Chad I </a:t>
            </a:r>
            <a:r>
              <a:rPr lang="fr-FR" dirty="0" err="1" smtClean="0"/>
              <a:t>ran</a:t>
            </a:r>
            <a:r>
              <a:rPr lang="fr-FR" dirty="0" smtClean="0"/>
              <a:t> a 1 </a:t>
            </a:r>
            <a:r>
              <a:rPr lang="fr-FR" dirty="0" err="1" smtClean="0"/>
              <a:t>week</a:t>
            </a:r>
            <a:r>
              <a:rPr lang="fr-FR" dirty="0" smtClean="0"/>
              <a:t> Paratext</a:t>
            </a:r>
            <a:r>
              <a:rPr lang="fr-FR" baseline="0" dirty="0" smtClean="0"/>
              <a:t> course and I </a:t>
            </a:r>
            <a:r>
              <a:rPr lang="fr-FR" baseline="0" dirty="0" err="1" smtClean="0"/>
              <a:t>just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couldn’t</a:t>
            </a:r>
            <a:r>
              <a:rPr lang="fr-FR" baseline="0" dirty="0" smtClean="0"/>
              <a:t> fit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all 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5706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Can’t</a:t>
            </a:r>
            <a:r>
              <a:rPr lang="fr-FR" dirty="0" smtClean="0"/>
              <a:t> do </a:t>
            </a:r>
            <a:r>
              <a:rPr lang="fr-FR" dirty="0" err="1" smtClean="0"/>
              <a:t>it</a:t>
            </a:r>
            <a:r>
              <a:rPr lang="fr-FR" dirty="0" smtClean="0"/>
              <a:t> all in one course, but </a:t>
            </a:r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several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baseline="0" dirty="0" smtClean="0"/>
              <a:t> courses for </a:t>
            </a:r>
            <a:r>
              <a:rPr lang="fr-FR" baseline="0" dirty="0" err="1" smtClean="0"/>
              <a:t>different</a:t>
            </a:r>
            <a:r>
              <a:rPr lang="fr-FR" baseline="0" dirty="0" smtClean="0"/>
              <a:t> types of </a:t>
            </a:r>
            <a:r>
              <a:rPr lang="fr-FR" baseline="0" dirty="0" err="1" smtClean="0"/>
              <a:t>users</a:t>
            </a:r>
            <a:r>
              <a:rPr lang="fr-FR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4173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But there</a:t>
            </a:r>
            <a:r>
              <a:rPr lang="en-US" baseline="0" dirty="0" smtClean="0"/>
              <a:t> are so much more in Paratext, that we can’t get to but are very useful for the teams. </a:t>
            </a:r>
            <a:r>
              <a:rPr lang="en-US" dirty="0" smtClean="0"/>
              <a:t>Without neglecting the basics, this year want to expand out to the other tools that are available.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0227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I </a:t>
            </a:r>
            <a:r>
              <a:rPr lang="fr-FR" dirty="0" err="1" smtClean="0"/>
              <a:t>thought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do in the </a:t>
            </a:r>
            <a:r>
              <a:rPr lang="fr-FR" dirty="0" err="1" smtClean="0"/>
              <a:t>seven</a:t>
            </a:r>
            <a:r>
              <a:rPr lang="fr-FR" dirty="0" smtClean="0"/>
              <a:t> sessions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is</a:t>
            </a:r>
            <a:r>
              <a:rPr lang="fr-FR" dirty="0" smtClean="0"/>
              <a:t> …</a:t>
            </a:r>
          </a:p>
          <a:p>
            <a:r>
              <a:rPr lang="fr-FR" dirty="0" smtClean="0"/>
              <a:t>The first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take</a:t>
            </a:r>
            <a:r>
              <a:rPr lang="fr-FR" baseline="0" dirty="0" smtClean="0"/>
              <a:t> longer </a:t>
            </a:r>
            <a:r>
              <a:rPr lang="fr-FR" baseline="0" dirty="0" err="1" smtClean="0"/>
              <a:t>so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many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shorten</a:t>
            </a:r>
            <a:r>
              <a:rPr lang="fr-FR" baseline="0" dirty="0" smtClean="0"/>
              <a:t> the 7.6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86FE5-0F23-46D2-B4D4-CFA00D2863C7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8437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76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886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058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533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80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6791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5203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1890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509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714500"/>
            <a:ext cx="6347714" cy="43268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35DB-59C9-4B19-9D9B-E4D3B57530F7}" type="datetimeFigureOut">
              <a:rPr lang="en-US" smtClean="0"/>
              <a:t>02/20/15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08D05-324A-4BFC-B142-44F803FF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89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311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28800"/>
            <a:ext cx="6347714" cy="42125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53195" y="105079"/>
            <a:ext cx="1451936" cy="143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204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95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443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709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692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007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904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418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0C06F-0269-4A0B-9280-CCE93DDADD8C}" type="datetimeFigureOut">
              <a:rPr lang="en-AU" smtClean="0"/>
              <a:t>20/02/2015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2E9665-CDC8-4748-9E76-21C3C13340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112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6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5.jpe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001" y="296334"/>
            <a:ext cx="5409905" cy="21082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30593" y="1547479"/>
            <a:ext cx="5826719" cy="1096899"/>
          </a:xfrm>
        </p:spPr>
        <p:txBody>
          <a:bodyPr/>
          <a:lstStyle/>
          <a:p>
            <a:r>
              <a:rPr lang="en-AU" dirty="0" smtClean="0"/>
              <a:t>+ Introducing Paratext 7.6 (Beta)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65" y="2464497"/>
            <a:ext cx="5904681" cy="393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08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8636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5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task 1 </a:t>
            </a:r>
            <a:br>
              <a:rPr lang="en-US" dirty="0" smtClean="0"/>
            </a:br>
            <a:r>
              <a:rPr lang="en-US" dirty="0" smtClean="0"/>
              <a:t>– Top 100+ skills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5206585" cy="38807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000" i="1" dirty="0"/>
              <a:t>In pairs, work through the </a:t>
            </a:r>
            <a:r>
              <a:rPr lang="en-US" sz="2000" i="1" dirty="0" smtClean="0"/>
              <a:t>first </a:t>
            </a:r>
            <a:r>
              <a:rPr lang="en-US" sz="2000" i="1" dirty="0" smtClean="0">
                <a:solidFill>
                  <a:schemeClr val="accent2"/>
                </a:solidFill>
              </a:rPr>
              <a:t>83</a:t>
            </a:r>
            <a:r>
              <a:rPr lang="en-US" sz="2000" i="1" dirty="0" smtClean="0"/>
              <a:t> of the </a:t>
            </a:r>
            <a:br>
              <a:rPr lang="en-US" sz="2000" i="1" dirty="0" smtClean="0"/>
            </a:br>
            <a:r>
              <a:rPr lang="en-US" sz="2400" b="1" dirty="0" smtClean="0"/>
              <a:t>Top </a:t>
            </a:r>
            <a:r>
              <a:rPr lang="en-US" sz="2400" b="1" dirty="0"/>
              <a:t>100+ Paratext skills.xls</a:t>
            </a:r>
          </a:p>
          <a:p>
            <a:pPr lvl="0"/>
            <a:r>
              <a:rPr lang="en-US" sz="2000" dirty="0" smtClean="0"/>
              <a:t>Assigned to your group.</a:t>
            </a:r>
            <a:endParaRPr lang="en-US" sz="2000" dirty="0"/>
          </a:p>
          <a:p>
            <a:pPr lvl="0"/>
            <a:r>
              <a:rPr lang="en-US" sz="2000" dirty="0" smtClean="0"/>
              <a:t>Be ready to explain </a:t>
            </a:r>
            <a:r>
              <a:rPr lang="en-US" sz="2000" dirty="0"/>
              <a:t>any </a:t>
            </a:r>
            <a:r>
              <a:rPr lang="en-US" sz="2000" dirty="0" smtClean="0"/>
              <a:t>changes </a:t>
            </a:r>
            <a:br>
              <a:rPr lang="en-US" sz="2000" dirty="0" smtClean="0"/>
            </a:br>
            <a:r>
              <a:rPr lang="en-US" sz="2000" dirty="0" smtClean="0"/>
              <a:t>to </a:t>
            </a:r>
            <a:r>
              <a:rPr lang="en-US" sz="2000" dirty="0"/>
              <a:t>the whole group</a:t>
            </a:r>
            <a:r>
              <a:rPr lang="en-US" sz="2000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Did you find all 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22 </a:t>
            </a:r>
            <a:r>
              <a:rPr lang="en-US" sz="2000" dirty="0" smtClean="0"/>
              <a:t>changes?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85741073"/>
              </p:ext>
            </p:extLst>
          </p:nvPr>
        </p:nvGraphicFramePr>
        <p:xfrm>
          <a:off x="4926768" y="2740953"/>
          <a:ext cx="3842478" cy="3300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940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44510" y="801598"/>
            <a:ext cx="6347713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227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b="1" dirty="0" err="1" smtClean="0">
                <a:solidFill>
                  <a:srgbClr val="92D050"/>
                </a:solidFill>
              </a:rPr>
              <a:t>Grouped</a:t>
            </a:r>
            <a:r>
              <a:rPr lang="fr-FR" altLang="en-US" b="1" dirty="0" smtClean="0">
                <a:solidFill>
                  <a:srgbClr val="92D050"/>
                </a:solidFill>
              </a:rPr>
              <a:t> by Modules</a:t>
            </a:r>
            <a:endParaRPr lang="en-AU" altLang="en-US" b="1" dirty="0">
              <a:solidFill>
                <a:srgbClr val="92D05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OD : </a:t>
            </a:r>
            <a:r>
              <a:rPr lang="fr-FR" altLang="en-US" sz="2400" dirty="0" err="1" smtClean="0"/>
              <a:t>Organising</a:t>
            </a:r>
            <a:r>
              <a:rPr lang="fr-FR" altLang="en-US" sz="2400" dirty="0" smtClean="0"/>
              <a:t> </a:t>
            </a:r>
            <a:r>
              <a:rPr lang="fr-FR" altLang="en-US" sz="2400" dirty="0" err="1" smtClean="0"/>
              <a:t>your</a:t>
            </a:r>
            <a:r>
              <a:rPr lang="fr-FR" altLang="en-US" sz="2400" dirty="0" smtClean="0"/>
              <a:t> desktop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(1-14)</a:t>
            </a:r>
            <a:endParaRPr lang="fr-FR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ED : </a:t>
            </a:r>
            <a:r>
              <a:rPr lang="fr-FR" altLang="en-US" sz="2400" dirty="0" err="1"/>
              <a:t>Entering</a:t>
            </a:r>
            <a:r>
              <a:rPr lang="fr-FR" altLang="en-US" sz="2400" dirty="0"/>
              <a:t> </a:t>
            </a:r>
            <a:r>
              <a:rPr lang="fr-FR" altLang="en-US" sz="2400" dirty="0" smtClean="0"/>
              <a:t>data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(14 -20)</a:t>
            </a:r>
            <a:endParaRPr lang="fr-FR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 smtClean="0"/>
              <a:t>BC</a:t>
            </a:r>
            <a:r>
              <a:rPr lang="fr-FR" altLang="en-US" sz="2400" b="1" dirty="0"/>
              <a:t> : </a:t>
            </a:r>
            <a:r>
              <a:rPr lang="fr-FR" altLang="en-US" sz="2400" dirty="0"/>
              <a:t>Basic </a:t>
            </a:r>
            <a:r>
              <a:rPr lang="fr-FR" altLang="en-US" sz="2400" dirty="0" err="1" smtClean="0"/>
              <a:t>checks</a:t>
            </a:r>
            <a:r>
              <a:rPr lang="fr-FR" altLang="en-US" sz="2400" dirty="0" smtClean="0"/>
              <a:t>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(21-31)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SP : </a:t>
            </a:r>
            <a:r>
              <a:rPr lang="fr-FR" altLang="en-US" sz="2400" dirty="0" err="1"/>
              <a:t>Spell</a:t>
            </a:r>
            <a:r>
              <a:rPr lang="fr-FR" altLang="en-US" sz="2400" dirty="0"/>
              <a:t> </a:t>
            </a:r>
            <a:r>
              <a:rPr lang="fr-FR" altLang="en-US" sz="2400" dirty="0" smtClean="0"/>
              <a:t>check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(32-38)</a:t>
            </a:r>
            <a:endParaRPr lang="fr-FR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 smtClean="0"/>
              <a:t>CC/BT</a:t>
            </a:r>
            <a:r>
              <a:rPr lang="fr-FR" altLang="en-US" sz="2400" b="1" dirty="0"/>
              <a:t> :</a:t>
            </a:r>
            <a:r>
              <a:rPr lang="fr-FR" altLang="en-US" sz="2400" dirty="0"/>
              <a:t> </a:t>
            </a:r>
            <a:r>
              <a:rPr lang="fr-FR" altLang="en-US" sz="2400" dirty="0" err="1"/>
              <a:t>Checking</a:t>
            </a:r>
            <a:r>
              <a:rPr lang="fr-FR" altLang="en-US" sz="2400" dirty="0"/>
              <a:t> the content</a:t>
            </a:r>
            <a:br>
              <a:rPr lang="fr-FR" altLang="en-US" sz="2400" dirty="0"/>
            </a:br>
            <a:r>
              <a:rPr lang="fr-FR" altLang="en-US" sz="2400" dirty="0"/>
              <a:t> (</a:t>
            </a:r>
            <a:r>
              <a:rPr lang="fr-FR" altLang="en-US" sz="2400" dirty="0" err="1"/>
              <a:t>using</a:t>
            </a:r>
            <a:r>
              <a:rPr lang="fr-FR" altLang="en-US" sz="2400" dirty="0"/>
              <a:t> </a:t>
            </a:r>
            <a:r>
              <a:rPr lang="fr-FR" altLang="en-US" sz="2400" dirty="0" err="1"/>
              <a:t>Biblical</a:t>
            </a:r>
            <a:r>
              <a:rPr lang="fr-FR" altLang="en-US" sz="2400" dirty="0"/>
              <a:t> </a:t>
            </a:r>
            <a:r>
              <a:rPr lang="fr-FR" altLang="en-US" sz="2400" dirty="0" err="1"/>
              <a:t>terms</a:t>
            </a:r>
            <a:r>
              <a:rPr lang="fr-FR" altLang="en-US" sz="2400" dirty="0"/>
              <a:t> </a:t>
            </a:r>
            <a:r>
              <a:rPr lang="fr-FR" altLang="en-US" sz="2400" dirty="0" err="1"/>
              <a:t>tool</a:t>
            </a:r>
            <a:r>
              <a:rPr lang="fr-FR" altLang="en-US" sz="2400" dirty="0" smtClean="0"/>
              <a:t>)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(39-50)</a:t>
            </a:r>
            <a:endParaRPr lang="fr-FR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 smtClean="0"/>
              <a:t>GL </a:t>
            </a:r>
            <a:r>
              <a:rPr lang="fr-FR" altLang="en-US" sz="2400" b="1" dirty="0"/>
              <a:t>: </a:t>
            </a:r>
            <a:r>
              <a:rPr lang="fr-FR" altLang="en-US" sz="2400" dirty="0" err="1" smtClean="0"/>
              <a:t>Glossary</a:t>
            </a:r>
            <a:r>
              <a:rPr lang="fr-FR" altLang="en-US" sz="2400" dirty="0" smtClean="0"/>
              <a:t>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(51-55)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PD </a:t>
            </a:r>
            <a:r>
              <a:rPr lang="fr-FR" altLang="en-US" sz="2400" b="1" dirty="0" smtClean="0"/>
              <a:t>: </a:t>
            </a:r>
            <a:r>
              <a:rPr lang="fr-FR" altLang="en-US" sz="2400" dirty="0" err="1" smtClean="0"/>
              <a:t>Print</a:t>
            </a:r>
            <a:r>
              <a:rPr lang="fr-FR" altLang="en-US" sz="2400" dirty="0" smtClean="0"/>
              <a:t> </a:t>
            </a:r>
            <a:r>
              <a:rPr lang="fr-FR" altLang="en-US" sz="2400" dirty="0" err="1" smtClean="0"/>
              <a:t>Drafts</a:t>
            </a:r>
            <a:r>
              <a:rPr lang="fr-FR" altLang="en-US" sz="2400" dirty="0" smtClean="0"/>
              <a:t>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(56-57)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FM : </a:t>
            </a:r>
            <a:r>
              <a:rPr lang="fr-FR" altLang="en-US" sz="2400" dirty="0"/>
              <a:t>File </a:t>
            </a:r>
            <a:r>
              <a:rPr lang="fr-FR" altLang="en-US" sz="2400" dirty="0" smtClean="0"/>
              <a:t>management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(58-59)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UN : </a:t>
            </a:r>
            <a:r>
              <a:rPr lang="fr-FR" altLang="en-US" sz="2400" dirty="0" err="1"/>
              <a:t>Using</a:t>
            </a:r>
            <a:r>
              <a:rPr lang="fr-FR" altLang="en-US" sz="2400" dirty="0"/>
              <a:t> </a:t>
            </a:r>
            <a:r>
              <a:rPr lang="fr-FR" altLang="en-US" sz="2400" dirty="0" smtClean="0"/>
              <a:t>notes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(60-72)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BT : </a:t>
            </a:r>
            <a:r>
              <a:rPr lang="en-US" altLang="en-US" sz="2400" dirty="0"/>
              <a:t>Back </a:t>
            </a:r>
            <a:r>
              <a:rPr lang="en-US" altLang="en-US" sz="2400" dirty="0" smtClean="0"/>
              <a:t>translation </a:t>
            </a:r>
            <a:r>
              <a:rPr lang="en-US" altLang="en-US" sz="2400" dirty="0" smtClean="0">
                <a:solidFill>
                  <a:schemeClr val="accent2"/>
                </a:solidFill>
              </a:rPr>
              <a:t>(73-79)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SR : </a:t>
            </a:r>
            <a:r>
              <a:rPr lang="fr-FR" altLang="en-US" sz="2400" dirty="0" err="1" smtClean="0"/>
              <a:t>Send</a:t>
            </a:r>
            <a:r>
              <a:rPr lang="fr-FR" altLang="en-US" sz="2400" dirty="0" smtClean="0"/>
              <a:t>/</a:t>
            </a:r>
            <a:r>
              <a:rPr lang="fr-FR" altLang="en-US" sz="2400" dirty="0" err="1" smtClean="0"/>
              <a:t>Receive</a:t>
            </a:r>
            <a:r>
              <a:rPr lang="fr-FR" altLang="en-US" sz="2400" dirty="0" smtClean="0"/>
              <a:t>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(80-82)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4422775" algn="r"/>
              </a:tabLst>
            </a:pPr>
            <a:r>
              <a:rPr lang="fr-FR" altLang="en-US" sz="2400" b="1" dirty="0"/>
              <a:t>PP : </a:t>
            </a:r>
            <a:r>
              <a:rPr lang="fr-FR" altLang="en-US" sz="2400" dirty="0"/>
              <a:t>Project </a:t>
            </a:r>
            <a:r>
              <a:rPr lang="fr-FR" altLang="en-US" sz="2400" dirty="0" err="1" smtClean="0"/>
              <a:t>progress</a:t>
            </a:r>
            <a:r>
              <a:rPr lang="fr-FR" altLang="en-US" sz="2400" dirty="0" smtClean="0"/>
              <a:t> </a:t>
            </a:r>
            <a:r>
              <a:rPr lang="fr-FR" altLang="en-US" sz="2400" dirty="0" smtClean="0">
                <a:solidFill>
                  <a:schemeClr val="accent2"/>
                </a:solidFill>
              </a:rPr>
              <a:t>(83-87)</a:t>
            </a:r>
            <a:endParaRPr lang="en-AU" altLang="en-US" sz="2400" dirty="0">
              <a:solidFill>
                <a:schemeClr val="accent2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22775" algn="r"/>
              </a:tabLst>
            </a:pPr>
            <a:endParaRPr kumimoji="0" lang="en-AU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08518568"/>
              </p:ext>
            </p:extLst>
          </p:nvPr>
        </p:nvGraphicFramePr>
        <p:xfrm>
          <a:off x="4926768" y="2740953"/>
          <a:ext cx="3842478" cy="3300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24720" y="2413416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-2126107" y="4784359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24720" y="1633928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24720" y="5129134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4720" y="3597639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4720" y="4347149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4720" y="6328348"/>
            <a:ext cx="1633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9808" y="1204426"/>
            <a:ext cx="3597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B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C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D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E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37683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Reflect: </a:t>
            </a:r>
            <a:r>
              <a:rPr lang="en-US" dirty="0" smtClean="0"/>
              <a:t>Top 100+ skills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714500"/>
            <a:ext cx="5839327" cy="4326863"/>
          </a:xfrm>
        </p:spPr>
        <p:txBody>
          <a:bodyPr/>
          <a:lstStyle/>
          <a:p>
            <a:r>
              <a:rPr lang="en-US" dirty="0" smtClean="0"/>
              <a:t>Which of these skills do you need </a:t>
            </a:r>
            <a:r>
              <a:rPr lang="en-US" b="1" dirty="0" smtClean="0"/>
              <a:t>to work 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Where can you find more information on these?</a:t>
            </a:r>
          </a:p>
          <a:p>
            <a:r>
              <a:rPr lang="en-US" b="1" dirty="0" smtClean="0"/>
              <a:t>Who else </a:t>
            </a:r>
            <a:r>
              <a:rPr lang="en-US" dirty="0" smtClean="0"/>
              <a:t>needs to know these?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Review: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Top 100+ skills</a:t>
            </a:r>
            <a:endParaRPr lang="en-US" b="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40999998"/>
              </p:ext>
            </p:extLst>
          </p:nvPr>
        </p:nvGraphicFramePr>
        <p:xfrm>
          <a:off x="216734" y="1460500"/>
          <a:ext cx="7278347" cy="5033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746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8636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18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task 2 – Adapt names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dirty="0" smtClean="0"/>
              <a:t>Demo</a:t>
            </a:r>
          </a:p>
          <a:p>
            <a:pPr lvl="1"/>
            <a:r>
              <a:rPr lang="en-US" sz="2400" dirty="0" smtClean="0"/>
              <a:t>Go to </a:t>
            </a:r>
            <a:r>
              <a:rPr lang="en-US" sz="2400" b="1" dirty="0" smtClean="0"/>
              <a:t>Biblical Terms tool</a:t>
            </a:r>
          </a:p>
          <a:p>
            <a:pPr lvl="1"/>
            <a:r>
              <a:rPr lang="en-US" sz="2400" b="1" dirty="0" smtClean="0"/>
              <a:t>Tools - Adapt Names</a:t>
            </a:r>
          </a:p>
          <a:p>
            <a:pPr lvl="1"/>
            <a:r>
              <a:rPr lang="en-US" sz="2400" dirty="0" smtClean="0"/>
              <a:t>Choose </a:t>
            </a:r>
            <a:r>
              <a:rPr lang="en-US" sz="2400" b="1" dirty="0" smtClean="0"/>
              <a:t>language</a:t>
            </a:r>
          </a:p>
          <a:p>
            <a:pPr lvl="1"/>
            <a:r>
              <a:rPr lang="en-US" sz="2400" dirty="0" smtClean="0"/>
              <a:t>Adapt characters</a:t>
            </a:r>
          </a:p>
          <a:p>
            <a:pPr lvl="1"/>
            <a:r>
              <a:rPr lang="en-US" sz="2400" dirty="0" smtClean="0"/>
              <a:t>Fine tune names (e.g. </a:t>
            </a:r>
            <a:r>
              <a:rPr lang="en-US" sz="2400" dirty="0"/>
              <a:t>adding vowels to separate consonant clusters etc</a:t>
            </a:r>
            <a:r>
              <a:rPr lang="en-US" sz="2400" dirty="0" smtClean="0"/>
              <a:t>.)</a:t>
            </a:r>
          </a:p>
          <a:p>
            <a:pPr marL="0" lvl="0" indent="0">
              <a:buNone/>
            </a:pPr>
            <a:r>
              <a:rPr lang="en-US" sz="2800" dirty="0" smtClean="0"/>
              <a:t>Task</a:t>
            </a:r>
            <a:endParaRPr lang="en-US" sz="2800" dirty="0"/>
          </a:p>
          <a:p>
            <a:pPr lvl="0"/>
            <a:r>
              <a:rPr lang="en-US" sz="2800" dirty="0" smtClean="0"/>
              <a:t>Adapt names for the EPP75 project.</a:t>
            </a:r>
          </a:p>
        </p:txBody>
      </p:sp>
    </p:spTree>
    <p:extLst>
      <p:ext uri="{BB962C8B-B14F-4D97-AF65-F5344CB8AC3E}">
        <p14:creationId xmlns:p14="http://schemas.microsoft.com/office/powerpoint/2010/main" val="126528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Reflect: </a:t>
            </a:r>
            <a:r>
              <a:rPr lang="en-US" dirty="0" smtClean="0"/>
              <a:t>Adapt names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What are your remaining questions?</a:t>
            </a:r>
          </a:p>
          <a:p>
            <a:r>
              <a:rPr lang="en-US" b="1" dirty="0" smtClean="0"/>
              <a:t>Who else </a:t>
            </a:r>
            <a:r>
              <a:rPr lang="en-US" dirty="0" smtClean="0"/>
              <a:t>needs to know this?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05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Review: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Adapt names</a:t>
            </a:r>
            <a:endParaRPr lang="en-US" b="0" dirty="0" smtClean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36413996"/>
              </p:ext>
            </p:extLst>
          </p:nvPr>
        </p:nvGraphicFramePr>
        <p:xfrm>
          <a:off x="0" y="1741774"/>
          <a:ext cx="8039727" cy="4703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362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15E71C-E647-4521-971F-D42CF4A3D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912F90-EB64-49EF-B769-4028E5CBD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C11F68-6D20-42AB-ADE1-0D9BCC691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DDF7899-51A1-4FC7-A191-C46633B6B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9AD5876-CAA0-4063-86F6-B70511364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EE844D-1990-4E25-B949-9C016FA51B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42422F7-7700-418E-A185-669F68DCC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2FC5585-9BEC-4C52-B4DA-40635E4E8B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C1A880-FFF0-4680-9B6D-4BB8DDD7B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8F3984-2A1B-4D59-A516-470505354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C40CD7F-F0EF-44E8-9972-FDAE8F773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lvl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Learning task 3 – Bible module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 smtClean="0"/>
              <a:t>What is a Bible module?</a:t>
            </a:r>
          </a:p>
          <a:p>
            <a:pPr lvl="1"/>
            <a:r>
              <a:rPr lang="en-US" sz="2800" dirty="0" smtClean="0"/>
              <a:t>Selected scripture verses</a:t>
            </a:r>
          </a:p>
          <a:p>
            <a:pPr lvl="0"/>
            <a:r>
              <a:rPr lang="en-US" sz="3200" baseline="0" dirty="0" smtClean="0"/>
              <a:t>What will we be doing?</a:t>
            </a:r>
          </a:p>
          <a:p>
            <a:pPr lvl="1"/>
            <a:r>
              <a:rPr lang="en-US" sz="2800" baseline="0" dirty="0" smtClean="0"/>
              <a:t>Open draft </a:t>
            </a:r>
            <a:r>
              <a:rPr lang="en-US" sz="2800" b="1" baseline="0" dirty="0" smtClean="0"/>
              <a:t>Advent Bible module</a:t>
            </a:r>
            <a:r>
              <a:rPr lang="en-US" sz="2800" baseline="0" dirty="0" smtClean="0"/>
              <a:t> in the EPP75 project</a:t>
            </a:r>
          </a:p>
          <a:p>
            <a:pPr lvl="1"/>
            <a:r>
              <a:rPr lang="en-US" sz="2800" baseline="0" dirty="0" smtClean="0"/>
              <a:t>Edit and check it</a:t>
            </a:r>
          </a:p>
          <a:p>
            <a:pPr lvl="1"/>
            <a:r>
              <a:rPr lang="en-US" sz="2800" baseline="0" dirty="0" smtClean="0"/>
              <a:t>Print draft</a:t>
            </a:r>
          </a:p>
          <a:p>
            <a:pPr lvl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052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Paratext has </a:t>
            </a:r>
            <a:r>
              <a:rPr lang="fr-FR" dirty="0" err="1"/>
              <a:t>changed</a:t>
            </a:r>
            <a:r>
              <a:rPr lang="fr-FR" dirty="0"/>
              <a:t> and </a:t>
            </a:r>
            <a:r>
              <a:rPr lang="fr-FR" dirty="0" err="1" smtClean="0"/>
              <a:t>grown</a:t>
            </a:r>
            <a:r>
              <a:rPr lang="fr-FR" dirty="0" smtClean="0"/>
              <a:t>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9599" y="1556086"/>
            <a:ext cx="6347714" cy="421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err="1" smtClean="0"/>
              <a:t>Think</a:t>
            </a:r>
            <a:r>
              <a:rPr lang="fr-FR" b="1" dirty="0" smtClean="0"/>
              <a:t> back</a:t>
            </a:r>
          </a:p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first version?</a:t>
            </a:r>
          </a:p>
          <a:p>
            <a:pPr lvl="1"/>
            <a:r>
              <a:rPr lang="fr-FR" dirty="0" smtClean="0"/>
              <a:t>3.0 </a:t>
            </a:r>
          </a:p>
          <a:p>
            <a:pPr lvl="1"/>
            <a:r>
              <a:rPr lang="fr-FR" dirty="0" smtClean="0"/>
              <a:t>5.0 </a:t>
            </a:r>
          </a:p>
          <a:p>
            <a:pPr lvl="1"/>
            <a:r>
              <a:rPr lang="fr-FR" dirty="0" smtClean="0"/>
              <a:t>6.x</a:t>
            </a:r>
            <a:r>
              <a:rPr lang="fr-FR" dirty="0"/>
              <a:t> </a:t>
            </a:r>
            <a:r>
              <a:rPr lang="fr-FR" dirty="0" smtClean="0"/>
              <a:t>– 6.0, 6.1, 6.2 </a:t>
            </a:r>
          </a:p>
          <a:p>
            <a:pPr lvl="1"/>
            <a:r>
              <a:rPr lang="fr-FR" dirty="0" smtClean="0"/>
              <a:t>7.x – 7.0, 7.1, 7.2, 7.3, 7.4, 7.5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70" b="37346"/>
          <a:stretch/>
        </p:blipFill>
        <p:spPr>
          <a:xfrm>
            <a:off x="-52678" y="5047339"/>
            <a:ext cx="9196677" cy="192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9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74" y="609600"/>
            <a:ext cx="7299159" cy="850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task 3 – Bible module Demo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1460500"/>
            <a:ext cx="7026443" cy="5245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Open the </a:t>
            </a:r>
            <a:r>
              <a:rPr lang="en-US" sz="2800" b="1" dirty="0" smtClean="0"/>
              <a:t>Advent</a:t>
            </a:r>
            <a:r>
              <a:rPr lang="en-US" sz="2800" dirty="0" smtClean="0"/>
              <a:t> Bible module in the EPP75 project. </a:t>
            </a:r>
          </a:p>
          <a:p>
            <a:pPr lvl="1"/>
            <a:r>
              <a:rPr lang="en-US" dirty="0" smtClean="0"/>
              <a:t>[Tools-Open Bible Module, browse Paratext course]</a:t>
            </a:r>
          </a:p>
          <a:p>
            <a:r>
              <a:rPr lang="en-US" sz="2800" dirty="0" smtClean="0"/>
              <a:t>Preview the output of the Bible module</a:t>
            </a:r>
          </a:p>
          <a:p>
            <a:pPr lvl="1"/>
            <a:r>
              <a:rPr lang="en-US" dirty="0" smtClean="0"/>
              <a:t>[View-Preview Output]</a:t>
            </a:r>
          </a:p>
          <a:p>
            <a:r>
              <a:rPr lang="en-US" sz="2800" dirty="0" smtClean="0"/>
              <a:t>Experiment with editing the specification. [See help]</a:t>
            </a:r>
          </a:p>
          <a:p>
            <a:r>
              <a:rPr lang="en-US" sz="2800" dirty="0" smtClean="0"/>
              <a:t>Check the module for errors</a:t>
            </a:r>
          </a:p>
          <a:p>
            <a:pPr lvl="1"/>
            <a:r>
              <a:rPr lang="en-US" i="1" dirty="0"/>
              <a:t>In pairs or individually, look up the “</a:t>
            </a:r>
            <a:r>
              <a:rPr lang="en-AU" i="1" dirty="0"/>
              <a:t>Introduction to Bible modules” </a:t>
            </a:r>
            <a:r>
              <a:rPr lang="en-US" i="1" dirty="0"/>
              <a:t>help topic for instructions on how to work with Bible modules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0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Reflect: </a:t>
            </a:r>
            <a:r>
              <a:rPr lang="en-US" dirty="0" smtClean="0"/>
              <a:t>Bible Module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What are your remaining questions?</a:t>
            </a:r>
          </a:p>
          <a:p>
            <a:pPr lvl="1"/>
            <a:r>
              <a:rPr lang="en-US" b="1" dirty="0" smtClean="0"/>
              <a:t>Are there any specifications already?</a:t>
            </a:r>
          </a:p>
          <a:p>
            <a:r>
              <a:rPr lang="en-US" b="1" dirty="0" smtClean="0"/>
              <a:t>Who else </a:t>
            </a:r>
            <a:r>
              <a:rPr lang="en-US" dirty="0" smtClean="0"/>
              <a:t>needs to know this?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52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Review: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Bible module</a:t>
            </a:r>
            <a:endParaRPr lang="en-US" b="0" dirty="0" smtClean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60347871"/>
              </p:ext>
            </p:extLst>
          </p:nvPr>
        </p:nvGraphicFramePr>
        <p:xfrm>
          <a:off x="0" y="1315453"/>
          <a:ext cx="8518358" cy="5130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283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15E71C-E647-4521-971F-D42CF4A3D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912F90-EB64-49EF-B769-4028E5CBD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C11F68-6D20-42AB-ADE1-0D9BCC691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DDF7899-51A1-4FC7-A191-C46633B6B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9AD5876-CAA0-4063-86F6-B70511364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EE844D-1990-4E25-B949-9C016FA51B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773103C-F7AB-4219-8D09-8CEEF6E190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42422F7-7700-418E-A185-669F68DCC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7FBED32-8CBC-464D-8D53-4E77FE22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2FC5585-9BEC-4C52-B4DA-40635E4E8B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C1A880-FFF0-4680-9B6D-4BB8DDD7B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8F3984-2A1B-4D59-A516-470505354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B27C0F2-D227-4838-A83B-BDC05EB25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AF9C7B-1737-4690-B4F6-0278A9275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Comprehension Testing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1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8636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70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05601" cy="850900"/>
          </a:xfrm>
        </p:spPr>
        <p:txBody>
          <a:bodyPr>
            <a:normAutofit/>
          </a:bodyPr>
          <a:lstStyle/>
          <a:p>
            <a:r>
              <a:rPr lang="en-US" dirty="0" smtClean="0"/>
              <a:t>Learning task 4 – </a:t>
            </a:r>
            <a:r>
              <a:rPr lang="en-US" dirty="0" err="1" smtClean="0"/>
              <a:t>Transcelerator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714500"/>
            <a:ext cx="7411454" cy="4326863"/>
          </a:xfrm>
        </p:spPr>
        <p:txBody>
          <a:bodyPr>
            <a:noAutofit/>
          </a:bodyPr>
          <a:lstStyle/>
          <a:p>
            <a:pPr lvl="0"/>
            <a:r>
              <a:rPr lang="en-US" sz="3200" dirty="0" smtClean="0"/>
              <a:t>What is it?</a:t>
            </a:r>
          </a:p>
          <a:p>
            <a:pPr lvl="1"/>
            <a:r>
              <a:rPr lang="fr-FR" sz="2800" dirty="0" err="1" smtClean="0"/>
              <a:t>Add-in</a:t>
            </a:r>
            <a:r>
              <a:rPr lang="fr-FR" sz="2800" dirty="0" smtClean="0"/>
              <a:t> to speed up </a:t>
            </a:r>
            <a:r>
              <a:rPr lang="fr-FR" sz="2800" dirty="0" err="1" smtClean="0"/>
              <a:t>translating</a:t>
            </a:r>
            <a:r>
              <a:rPr lang="fr-FR" sz="2800" dirty="0" smtClean="0"/>
              <a:t> the 17,000+ </a:t>
            </a:r>
            <a:r>
              <a:rPr lang="fr-FR" sz="2800" dirty="0" err="1" smtClean="0"/>
              <a:t>testing</a:t>
            </a:r>
            <a:r>
              <a:rPr lang="fr-FR" sz="2800" dirty="0" smtClean="0"/>
              <a:t> questions.</a:t>
            </a:r>
          </a:p>
          <a:p>
            <a:r>
              <a:rPr lang="fr-FR" sz="3000" dirty="0" err="1" smtClean="0"/>
              <a:t>What</a:t>
            </a:r>
            <a:r>
              <a:rPr lang="fr-FR" sz="3000" dirty="0" smtClean="0"/>
              <a:t> </a:t>
            </a:r>
            <a:r>
              <a:rPr lang="fr-FR" sz="3000" dirty="0" err="1" smtClean="0"/>
              <a:t>will</a:t>
            </a:r>
            <a:r>
              <a:rPr lang="fr-FR" sz="3000" dirty="0" smtClean="0"/>
              <a:t> </a:t>
            </a:r>
            <a:r>
              <a:rPr lang="fr-FR" sz="3000" dirty="0" err="1" smtClean="0"/>
              <a:t>we</a:t>
            </a:r>
            <a:r>
              <a:rPr lang="fr-FR" sz="3000" dirty="0" smtClean="0"/>
              <a:t> do?</a:t>
            </a:r>
          </a:p>
          <a:p>
            <a:pPr lvl="1"/>
            <a:r>
              <a:rPr lang="fr-FR" sz="2600" dirty="0" err="1" smtClean="0"/>
              <a:t>Make</a:t>
            </a:r>
            <a:r>
              <a:rPr lang="fr-FR" sz="2600" dirty="0" smtClean="0"/>
              <a:t> sure </a:t>
            </a:r>
            <a:r>
              <a:rPr lang="fr-FR" sz="2600" dirty="0" err="1" smtClean="0"/>
              <a:t>Transcelerator</a:t>
            </a:r>
            <a:r>
              <a:rPr lang="fr-FR" sz="2600" dirty="0" smtClean="0"/>
              <a:t> </a:t>
            </a:r>
            <a:r>
              <a:rPr lang="fr-FR" sz="2600" dirty="0" err="1" smtClean="0"/>
              <a:t>is</a:t>
            </a:r>
            <a:r>
              <a:rPr lang="fr-FR" sz="2600" dirty="0" smtClean="0"/>
              <a:t> </a:t>
            </a:r>
            <a:r>
              <a:rPr lang="fr-FR" sz="2600" dirty="0" err="1" smtClean="0"/>
              <a:t>installed</a:t>
            </a:r>
            <a:endParaRPr lang="fr-FR" sz="2600" dirty="0" smtClean="0"/>
          </a:p>
          <a:p>
            <a:pPr lvl="1"/>
            <a:r>
              <a:rPr lang="fr-FR" sz="2600" dirty="0" err="1" smtClean="0"/>
              <a:t>Prepare</a:t>
            </a:r>
            <a:r>
              <a:rPr lang="fr-FR" sz="2600" dirty="0" smtClean="0"/>
              <a:t> a </a:t>
            </a:r>
            <a:r>
              <a:rPr lang="fr-FR" sz="2600" dirty="0" err="1" smtClean="0"/>
              <a:t>project</a:t>
            </a:r>
            <a:r>
              <a:rPr lang="fr-FR" sz="2600" dirty="0" smtClean="0"/>
              <a:t> and short </a:t>
            </a:r>
            <a:r>
              <a:rPr lang="fr-FR" sz="2600" dirty="0" err="1" smtClean="0"/>
              <a:t>text</a:t>
            </a:r>
            <a:endParaRPr lang="fr-FR" sz="2600" dirty="0" smtClean="0"/>
          </a:p>
          <a:p>
            <a:pPr lvl="1"/>
            <a:r>
              <a:rPr lang="fr-FR" sz="2600" dirty="0" smtClean="0"/>
              <a:t>Translate the questions for </a:t>
            </a:r>
            <a:r>
              <a:rPr lang="en-US" sz="2600" dirty="0" smtClean="0"/>
              <a:t>1Jn 2:12-17.</a:t>
            </a:r>
          </a:p>
          <a:p>
            <a:pPr lvl="1"/>
            <a:r>
              <a:rPr lang="en-US" sz="2800" dirty="0" smtClean="0"/>
              <a:t>Export the questions script.</a:t>
            </a:r>
          </a:p>
        </p:txBody>
      </p:sp>
    </p:spTree>
    <p:extLst>
      <p:ext uri="{BB962C8B-B14F-4D97-AF65-F5344CB8AC3E}">
        <p14:creationId xmlns:p14="http://schemas.microsoft.com/office/powerpoint/2010/main" val="346545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05601" cy="850900"/>
          </a:xfrm>
        </p:spPr>
        <p:txBody>
          <a:bodyPr>
            <a:normAutofit/>
          </a:bodyPr>
          <a:lstStyle/>
          <a:p>
            <a:r>
              <a:rPr lang="en-US" dirty="0" smtClean="0"/>
              <a:t>Learning task 4 – </a:t>
            </a:r>
            <a:r>
              <a:rPr lang="en-US" dirty="0" err="1" smtClean="0"/>
              <a:t>Transcelerator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714500"/>
            <a:ext cx="7411454" cy="4326863"/>
          </a:xfrm>
        </p:spPr>
        <p:txBody>
          <a:bodyPr>
            <a:noAutofit/>
          </a:bodyPr>
          <a:lstStyle/>
          <a:p>
            <a:r>
              <a:rPr lang="en-US" sz="3200" dirty="0" smtClean="0"/>
              <a:t>Install the </a:t>
            </a:r>
            <a:r>
              <a:rPr lang="en-US" sz="3200" dirty="0" err="1" smtClean="0"/>
              <a:t>Transcelerator</a:t>
            </a:r>
            <a:r>
              <a:rPr lang="en-US" sz="3200" dirty="0" smtClean="0"/>
              <a:t> plug-in.</a:t>
            </a:r>
          </a:p>
          <a:p>
            <a:pPr lvl="1"/>
            <a:r>
              <a:rPr lang="en-US" sz="2600" dirty="0" smtClean="0"/>
              <a:t>Open Paratext 7.5 (won’t work yet in 7.6)</a:t>
            </a:r>
          </a:p>
          <a:p>
            <a:r>
              <a:rPr lang="en-US" sz="3200" dirty="0" smtClean="0"/>
              <a:t>Create a King James Training project</a:t>
            </a:r>
          </a:p>
          <a:p>
            <a:pPr lvl="1"/>
            <a:r>
              <a:rPr lang="en-US" sz="2800" dirty="0" smtClean="0"/>
              <a:t>Import 1Jn 2:12-17</a:t>
            </a:r>
          </a:p>
          <a:p>
            <a:r>
              <a:rPr lang="en-US" sz="3200" dirty="0" smtClean="0"/>
              <a:t>Check Biblical terms</a:t>
            </a:r>
          </a:p>
          <a:p>
            <a:pPr marL="457200" lvl="1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1426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05601" cy="850900"/>
          </a:xfrm>
        </p:spPr>
        <p:txBody>
          <a:bodyPr>
            <a:normAutofit/>
          </a:bodyPr>
          <a:lstStyle/>
          <a:p>
            <a:r>
              <a:rPr lang="en-US" dirty="0" smtClean="0"/>
              <a:t>Learning task 4 – </a:t>
            </a:r>
            <a:r>
              <a:rPr lang="en-US" dirty="0" err="1" smtClean="0"/>
              <a:t>Transcelerator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714500"/>
            <a:ext cx="7411454" cy="4326863"/>
          </a:xfrm>
        </p:spPr>
        <p:txBody>
          <a:bodyPr>
            <a:noAutofit/>
          </a:bodyPr>
          <a:lstStyle/>
          <a:p>
            <a:pPr lvl="0"/>
            <a:r>
              <a:rPr lang="en-US" sz="3200" dirty="0" smtClean="0"/>
              <a:t>Choose project</a:t>
            </a:r>
          </a:p>
          <a:p>
            <a:pPr lvl="0"/>
            <a:r>
              <a:rPr lang="en-US" sz="3200" dirty="0" smtClean="0"/>
              <a:t>Tools-</a:t>
            </a:r>
            <a:r>
              <a:rPr lang="en-US" sz="3200" dirty="0" err="1" smtClean="0"/>
              <a:t>Transcelerator</a:t>
            </a:r>
            <a:endParaRPr lang="en-US" sz="3200" dirty="0" smtClean="0"/>
          </a:p>
          <a:p>
            <a:pPr lvl="0"/>
            <a:r>
              <a:rPr lang="fr-FR" sz="3200" dirty="0" err="1" smtClean="0"/>
              <a:t>Filter</a:t>
            </a:r>
            <a:r>
              <a:rPr lang="fr-FR" sz="3200" dirty="0" smtClean="0"/>
              <a:t>-Set </a:t>
            </a:r>
            <a:r>
              <a:rPr lang="fr-FR" sz="3200" dirty="0" err="1" smtClean="0"/>
              <a:t>reference</a:t>
            </a:r>
            <a:r>
              <a:rPr lang="fr-FR" sz="3200" dirty="0" smtClean="0"/>
              <a:t> range </a:t>
            </a:r>
          </a:p>
          <a:p>
            <a:pPr lvl="1"/>
            <a:r>
              <a:rPr lang="en-US" sz="2200" dirty="0" smtClean="0"/>
              <a:t>1Jn 2:12-1Jn 2:17.</a:t>
            </a:r>
          </a:p>
          <a:p>
            <a:pPr lvl="0"/>
            <a:r>
              <a:rPr lang="en-US" sz="2600" dirty="0" smtClean="0"/>
              <a:t>Translate the questions into King James</a:t>
            </a:r>
            <a:r>
              <a:rPr lang="en-US" sz="2600" baseline="0" dirty="0" smtClean="0"/>
              <a:t> English </a:t>
            </a:r>
            <a:r>
              <a:rPr lang="en-US" sz="2600" dirty="0" smtClean="0"/>
              <a:t>(in order)</a:t>
            </a:r>
          </a:p>
          <a:p>
            <a:pPr lvl="0"/>
            <a:r>
              <a:rPr lang="en-US" sz="3200" dirty="0" smtClean="0"/>
              <a:t>File-Generate Checking Script</a:t>
            </a:r>
          </a:p>
        </p:txBody>
      </p:sp>
    </p:spTree>
    <p:extLst>
      <p:ext uri="{BB962C8B-B14F-4D97-AF65-F5344CB8AC3E}">
        <p14:creationId xmlns:p14="http://schemas.microsoft.com/office/powerpoint/2010/main" val="318104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Reflect: </a:t>
            </a:r>
            <a:r>
              <a:rPr lang="en-US" dirty="0" err="1" smtClean="0"/>
              <a:t>Transcelerator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What are your remaining questions?</a:t>
            </a:r>
          </a:p>
          <a:p>
            <a:r>
              <a:rPr lang="en-US" sz="3200" b="1" dirty="0" smtClean="0"/>
              <a:t>Who else </a:t>
            </a:r>
            <a:r>
              <a:rPr lang="en-US" sz="3200" dirty="0" smtClean="0"/>
              <a:t>needs to know this?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657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Review:</a:t>
            </a:r>
            <a:r>
              <a:rPr lang="en-US" b="1" baseline="0" dirty="0" smtClean="0"/>
              <a:t> </a:t>
            </a:r>
            <a:r>
              <a:rPr lang="en-US" b="0" baseline="0" dirty="0" err="1" smtClean="0"/>
              <a:t>Transcelerator</a:t>
            </a:r>
            <a:endParaRPr lang="en-US" b="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00590909"/>
              </p:ext>
            </p:extLst>
          </p:nvPr>
        </p:nvGraphicFramePr>
        <p:xfrm>
          <a:off x="-599607" y="1220537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323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14F150-1554-4DB8-9FE9-2A42CB7B9F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914F150-1554-4DB8-9FE9-2A42CB7B9F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5207A7-F4FE-4FB8-84D6-8AE318E88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F5207A7-F4FE-4FB8-84D6-8AE318E881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0DE73D-E7C5-4942-B81D-B5802C09A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080DE73D-E7C5-4942-B81D-B5802C09AD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9F255D-B911-4FE2-ACE4-44DACCDE21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C99F255D-B911-4FE2-ACE4-44DACCDE21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373227-A8E5-44D4-A295-B208788F4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3B373227-A8E5-44D4-A295-B208788F44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54F819-B7CD-4019-A1D8-561382B590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5C54F819-B7CD-4019-A1D8-561382B590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AD9BB1-578D-4983-AD4F-B54637D23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D9AD9BB1-578D-4983-AD4F-B54637D23F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9B04C2-5996-4552-90B1-56294B30B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289B04C2-5996-4552-90B1-56294B30B9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9B64C3-9432-4D8C-BFC4-035B19C210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5F9B64C3-9432-4D8C-BFC4-035B19C210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32DF71-35D6-43EA-9645-10403A5B7B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B132DF71-35D6-43EA-9645-10403A5B7B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8710D0-522A-494A-894F-4E6838306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808710D0-522A-494A-894F-4E68383069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C601C8-6085-4ABC-8DA6-4FC8D9235C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FCC601C8-6085-4ABC-8DA6-4FC8D9235C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5674EC-2E75-404E-BDE5-73EA09862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205674EC-2E75-404E-BDE5-73EA098629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091D54-460A-495E-8B0B-035F4F024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>
                                            <p:graphicEl>
                                              <a:dgm id="{50091D54-460A-495E-8B0B-035F4F0249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8636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81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task 5 – Project progress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Watch demo</a:t>
            </a:r>
          </a:p>
          <a:p>
            <a:pPr lvl="0"/>
            <a:r>
              <a:rPr lang="en-US" dirty="0" smtClean="0"/>
              <a:t>In pairs or individually, look up the “Introduction to Project Progress tracking” help topic for instructions on how to track project progress</a:t>
            </a:r>
          </a:p>
          <a:p>
            <a:pPr lvl="1"/>
            <a:r>
              <a:rPr lang="en-US" dirty="0" smtClean="0"/>
              <a:t>Using the EPP75 project</a:t>
            </a:r>
          </a:p>
          <a:p>
            <a:pPr lvl="1"/>
            <a:r>
              <a:rPr lang="en-US" dirty="0" smtClean="0"/>
              <a:t>Add details for the Project progress settings</a:t>
            </a:r>
          </a:p>
          <a:p>
            <a:pPr lvl="1"/>
            <a:r>
              <a:rPr lang="en-US" dirty="0" smtClean="0"/>
              <a:t>Add tasks and checks</a:t>
            </a:r>
          </a:p>
          <a:p>
            <a:pPr lvl="1"/>
            <a:r>
              <a:rPr lang="en-US" dirty="0" smtClean="0"/>
              <a:t>View/Edit project progress</a:t>
            </a:r>
          </a:p>
          <a:p>
            <a:pPr lvl="1"/>
            <a:r>
              <a:rPr lang="en-US" dirty="0" smtClean="0"/>
              <a:t>Check project health.</a:t>
            </a:r>
          </a:p>
        </p:txBody>
      </p:sp>
    </p:spTree>
    <p:extLst>
      <p:ext uri="{BB962C8B-B14F-4D97-AF65-F5344CB8AC3E}">
        <p14:creationId xmlns:p14="http://schemas.microsoft.com/office/powerpoint/2010/main" val="9514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Reflect: </a:t>
            </a:r>
            <a:r>
              <a:rPr lang="en-US" dirty="0" smtClean="0"/>
              <a:t>Project progress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 are your remaining questions?</a:t>
            </a:r>
          </a:p>
          <a:p>
            <a:r>
              <a:rPr lang="en-US" b="1" dirty="0" smtClean="0"/>
              <a:t>What are people in your branch currently doing?</a:t>
            </a:r>
          </a:p>
          <a:p>
            <a:r>
              <a:rPr lang="en-US" b="1" dirty="0" smtClean="0"/>
              <a:t>Who can help define tasks and checks</a:t>
            </a:r>
            <a:r>
              <a:rPr lang="en-US" dirty="0" smtClean="0"/>
              <a:t>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7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Review: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Project progress</a:t>
            </a:r>
            <a:endParaRPr lang="en-US" b="0" dirty="0" smtClean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41205342"/>
              </p:ext>
            </p:extLst>
          </p:nvPr>
        </p:nvGraphicFramePr>
        <p:xfrm>
          <a:off x="288758" y="1693648"/>
          <a:ext cx="8039727" cy="4703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340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15E71C-E647-4521-971F-D42CF4A3D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912F90-EB64-49EF-B769-4028E5CBD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C11F68-6D20-42AB-ADE1-0D9BCC691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DDF7899-51A1-4FC7-A191-C46633B6B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9AD5876-CAA0-4063-86F6-B70511364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EE844D-1990-4E25-B949-9C016FA51B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42422F7-7700-418E-A185-669F68DCC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2FC5585-9BEC-4C52-B4DA-40635E4E8B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C1A880-FFF0-4680-9B6D-4BB8DDD7B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8F3984-2A1B-4D59-A516-470505354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 in 7.6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Schedule send/receive</a:t>
            </a:r>
          </a:p>
          <a:p>
            <a:r>
              <a:rPr lang="en-US" dirty="0" smtClean="0"/>
              <a:t>Checks – limit to range of chapters</a:t>
            </a:r>
          </a:p>
          <a:p>
            <a:r>
              <a:rPr lang="en-US" dirty="0" smtClean="0"/>
              <a:t>Insert 679 cross references</a:t>
            </a:r>
          </a:p>
          <a:p>
            <a:r>
              <a:rPr lang="en-US" dirty="0" smtClean="0"/>
              <a:t>Checks in project window</a:t>
            </a:r>
          </a:p>
          <a:p>
            <a:r>
              <a:rPr lang="en-US" dirty="0" smtClean="0"/>
              <a:t>Icon </a:t>
            </a:r>
            <a:r>
              <a:rPr lang="en-US" dirty="0"/>
              <a:t>for reference</a:t>
            </a:r>
          </a:p>
          <a:p>
            <a:r>
              <a:rPr lang="en-US" dirty="0" smtClean="0"/>
              <a:t>Reference checks</a:t>
            </a:r>
          </a:p>
          <a:p>
            <a:r>
              <a:rPr lang="en-US" dirty="0" smtClean="0"/>
              <a:t>View</a:t>
            </a:r>
            <a:r>
              <a:rPr lang="en-US" baseline="0" dirty="0" smtClean="0"/>
              <a:t> Biblical </a:t>
            </a:r>
            <a:r>
              <a:rPr lang="en-US" baseline="0" dirty="0" err="1" smtClean="0"/>
              <a:t>keyterms</a:t>
            </a:r>
            <a:r>
              <a:rPr lang="en-US" baseline="0" dirty="0" smtClean="0"/>
              <a:t> in text</a:t>
            </a:r>
          </a:p>
          <a:p>
            <a:r>
              <a:rPr lang="en-US" dirty="0" smtClean="0"/>
              <a:t>Highlight current verse in other windows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9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task 7 – What’s new in Paratext 7.6</a:t>
            </a:r>
            <a:endParaRPr lang="en-AU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Schedule send/receive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sz="2800" dirty="0" smtClean="0"/>
              <a:t>Open the EPP75 project</a:t>
            </a:r>
          </a:p>
          <a:p>
            <a:pPr lvl="1"/>
            <a:r>
              <a:rPr lang="en-AU" sz="2800" dirty="0" smtClean="0"/>
              <a:t>Share to USB key</a:t>
            </a:r>
            <a:endParaRPr lang="en-US" sz="3600" dirty="0" smtClean="0"/>
          </a:p>
          <a:p>
            <a:pPr lvl="0"/>
            <a:r>
              <a:rPr lang="en-US" sz="3600" b="1" dirty="0" smtClean="0"/>
              <a:t>Schedule</a:t>
            </a:r>
            <a:r>
              <a:rPr lang="en-US" sz="3600" dirty="0" smtClean="0"/>
              <a:t> the send/receive for when </a:t>
            </a:r>
            <a:r>
              <a:rPr lang="en-US" sz="3600" b="1" dirty="0" smtClean="0"/>
              <a:t>startup/shutdown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4327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Reference icons/errors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Go to Luke 3</a:t>
            </a:r>
          </a:p>
          <a:p>
            <a:pPr lvl="0"/>
            <a:r>
              <a:rPr lang="en-US" sz="4000" dirty="0" smtClean="0"/>
              <a:t>Correct any reference errors</a:t>
            </a:r>
          </a:p>
          <a:p>
            <a:pPr lvl="0"/>
            <a:r>
              <a:rPr lang="en-US" sz="4000" dirty="0" smtClean="0"/>
              <a:t>Jump to other references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2394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Insert</a:t>
            </a:r>
            <a:r>
              <a:rPr lang="en-US" baseline="0" dirty="0" smtClean="0"/>
              <a:t> cross-references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600" dirty="0" smtClean="0"/>
              <a:t>Setup scripture properties </a:t>
            </a:r>
          </a:p>
          <a:p>
            <a:pPr lvl="1"/>
            <a:r>
              <a:rPr lang="en-US" sz="3600" dirty="0" smtClean="0"/>
              <a:t>copy from NIV (edit) </a:t>
            </a:r>
          </a:p>
          <a:p>
            <a:pPr lvl="0"/>
            <a:r>
              <a:rPr lang="en-US" sz="4000" dirty="0" smtClean="0"/>
              <a:t>Insert-cross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114994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Text collections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 smtClean="0"/>
              <a:t>Change the view of text collection</a:t>
            </a:r>
          </a:p>
        </p:txBody>
      </p:sp>
    </p:spTree>
    <p:extLst>
      <p:ext uri="{BB962C8B-B14F-4D97-AF65-F5344CB8AC3E}">
        <p14:creationId xmlns:p14="http://schemas.microsoft.com/office/powerpoint/2010/main" val="279107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View errors in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84520"/>
            <a:ext cx="7125326" cy="4326863"/>
          </a:xfrm>
        </p:spPr>
        <p:txBody>
          <a:bodyPr>
            <a:normAutofit/>
          </a:bodyPr>
          <a:lstStyle/>
          <a:p>
            <a:pPr lvl="0"/>
            <a:r>
              <a:rPr lang="en-US" sz="4000" dirty="0" smtClean="0"/>
              <a:t>Highlight Biblical terms renderings in text</a:t>
            </a:r>
          </a:p>
          <a:p>
            <a:pPr lvl="0"/>
            <a:r>
              <a:rPr lang="en-US" sz="4000" dirty="0" smtClean="0"/>
              <a:t>Highlight invalid characters</a:t>
            </a:r>
          </a:p>
          <a:p>
            <a:pPr lvl="1"/>
            <a:r>
              <a:rPr lang="en-US" sz="3600" dirty="0" smtClean="0"/>
              <a:t>(right-click)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471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Paratext has </a:t>
            </a:r>
            <a:r>
              <a:rPr lang="fr-FR" dirty="0" err="1"/>
              <a:t>changed</a:t>
            </a:r>
            <a:r>
              <a:rPr lang="fr-FR" dirty="0"/>
              <a:t> and </a:t>
            </a:r>
            <a:r>
              <a:rPr lang="fr-FR" dirty="0" err="1" smtClean="0"/>
              <a:t>grown</a:t>
            </a:r>
            <a:r>
              <a:rPr lang="fr-FR" dirty="0" smtClean="0"/>
              <a:t>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err="1" smtClean="0"/>
              <a:t>Think</a:t>
            </a:r>
            <a:r>
              <a:rPr lang="fr-FR" b="1" dirty="0" smtClean="0"/>
              <a:t> back</a:t>
            </a:r>
          </a:p>
          <a:p>
            <a:r>
              <a:rPr lang="fr-FR" dirty="0" smtClean="0"/>
              <a:t>So how </a:t>
            </a:r>
            <a:r>
              <a:rPr lang="fr-FR" dirty="0" err="1" smtClean="0"/>
              <a:t>many</a:t>
            </a:r>
            <a:r>
              <a:rPr lang="fr-FR" dirty="0" smtClean="0"/>
              <a:t> times have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upgraded</a:t>
            </a:r>
            <a:r>
              <a:rPr lang="fr-FR" dirty="0" smtClean="0"/>
              <a:t>?</a:t>
            </a:r>
          </a:p>
          <a:p>
            <a:pPr lvl="1"/>
            <a:r>
              <a:rPr lang="fr-FR" dirty="0" smtClean="0"/>
              <a:t>0-2</a:t>
            </a:r>
          </a:p>
          <a:p>
            <a:pPr lvl="1"/>
            <a:r>
              <a:rPr lang="fr-FR" dirty="0" smtClean="0"/>
              <a:t>3-5</a:t>
            </a:r>
          </a:p>
          <a:p>
            <a:pPr lvl="1"/>
            <a:r>
              <a:rPr lang="fr-FR" dirty="0" smtClean="0"/>
              <a:t>6-7</a:t>
            </a:r>
          </a:p>
          <a:p>
            <a:pPr lvl="1"/>
            <a:r>
              <a:rPr lang="fr-FR" dirty="0" smtClean="0"/>
              <a:t>8 or more</a:t>
            </a:r>
          </a:p>
        </p:txBody>
      </p:sp>
    </p:spTree>
    <p:extLst>
      <p:ext uri="{BB962C8B-B14F-4D97-AF65-F5344CB8AC3E}">
        <p14:creationId xmlns:p14="http://schemas.microsoft.com/office/powerpoint/2010/main" val="117688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Spelling note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In text</a:t>
            </a:r>
          </a:p>
          <a:p>
            <a:pPr lvl="1"/>
            <a:r>
              <a:rPr lang="en-US" sz="4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Insert spelling note </a:t>
            </a:r>
          </a:p>
          <a:p>
            <a:r>
              <a:rPr lang="en-US" sz="4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In Wordlist</a:t>
            </a:r>
          </a:p>
          <a:p>
            <a:pPr lvl="1"/>
            <a:r>
              <a:rPr lang="en-US" sz="4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Filter</a:t>
            </a:r>
            <a:r>
              <a:rPr lang="en-US" sz="4000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by spelling note</a:t>
            </a:r>
          </a:p>
        </p:txBody>
      </p:sp>
    </p:spTree>
    <p:extLst>
      <p:ext uri="{BB962C8B-B14F-4D97-AF65-F5344CB8AC3E}">
        <p14:creationId xmlns:p14="http://schemas.microsoft.com/office/powerpoint/2010/main" val="377494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Wordlist checks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6000" dirty="0" smtClean="0"/>
              <a:t>Wordlist checks</a:t>
            </a:r>
          </a:p>
          <a:p>
            <a:pPr lvl="1"/>
            <a:r>
              <a:rPr lang="en-US" sz="4400" dirty="0" smtClean="0"/>
              <a:t>Tools-Wordlist</a:t>
            </a:r>
          </a:p>
          <a:p>
            <a:pPr lvl="1"/>
            <a:r>
              <a:rPr lang="en-US" sz="4400" dirty="0" smtClean="0"/>
              <a:t>Tools-Spell</a:t>
            </a:r>
            <a:r>
              <a:rPr lang="en-US" sz="4400" baseline="0" dirty="0" smtClean="0"/>
              <a:t> check</a:t>
            </a:r>
          </a:p>
          <a:p>
            <a:pPr lvl="2"/>
            <a:r>
              <a:rPr lang="en-US" sz="4200" dirty="0" smtClean="0"/>
              <a:t>various</a:t>
            </a:r>
            <a:endParaRPr lang="en-US" sz="420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06284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8. Searching/replacing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5400" dirty="0" smtClean="0"/>
              <a:t>Find/Replace </a:t>
            </a:r>
            <a:r>
              <a:rPr lang="en-US" sz="5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– only verse text</a:t>
            </a:r>
            <a:endParaRPr lang="en-US" sz="5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0422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9. </a:t>
            </a:r>
            <a:r>
              <a:rPr lang="en-US" sz="4400" dirty="0" err="1" smtClean="0"/>
              <a:t>RegexPal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4800" kern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RegexPal</a:t>
            </a:r>
            <a:r>
              <a:rPr lang="en-US" sz="4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from menu</a:t>
            </a:r>
          </a:p>
          <a:p>
            <a:pPr lvl="1" indent="-342900"/>
            <a:r>
              <a:rPr lang="en-US" sz="4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(Tools-Advanced)</a:t>
            </a:r>
            <a:endParaRPr lang="en-US" sz="4400" dirty="0" smtClean="0">
              <a:effectLst/>
            </a:endParaRPr>
          </a:p>
          <a:p>
            <a:pPr marL="0" lv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554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6" y="609600"/>
            <a:ext cx="7155306" cy="850900"/>
          </a:xfrm>
        </p:spPr>
        <p:txBody>
          <a:bodyPr>
            <a:noAutofit/>
          </a:bodyPr>
          <a:lstStyle/>
          <a:p>
            <a:r>
              <a:rPr lang="en-US" sz="4000" dirty="0" smtClean="0"/>
              <a:t>10. Spell check by morphology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1714500"/>
            <a:ext cx="6930453" cy="4326863"/>
          </a:xfrm>
        </p:spPr>
        <p:txBody>
          <a:bodyPr>
            <a:noAutofit/>
          </a:bodyPr>
          <a:lstStyle/>
          <a:p>
            <a:pPr lvl="0"/>
            <a:r>
              <a:rPr lang="en-US" sz="3600" dirty="0" smtClean="0"/>
              <a:t>Tools-spell check by morphology</a:t>
            </a:r>
          </a:p>
          <a:p>
            <a:pPr lvl="1"/>
            <a:r>
              <a:rPr lang="en-US" sz="2800" dirty="0" smtClean="0"/>
              <a:t>Approve</a:t>
            </a:r>
            <a:r>
              <a:rPr lang="en-US" sz="2800" baseline="0" dirty="0" smtClean="0"/>
              <a:t> root (e.g. appeal)</a:t>
            </a:r>
          </a:p>
          <a:p>
            <a:pPr lvl="1"/>
            <a:r>
              <a:rPr lang="en-US" sz="2800" baseline="0" dirty="0" smtClean="0"/>
              <a:t>Approve words with suffixes </a:t>
            </a:r>
          </a:p>
          <a:p>
            <a:pPr lvl="2"/>
            <a:r>
              <a:rPr lang="en-US" sz="2600" baseline="0" dirty="0" smtClean="0"/>
              <a:t>(e.g. appeal-</a:t>
            </a:r>
            <a:r>
              <a:rPr lang="en-US" sz="2600" baseline="0" dirty="0" err="1" smtClean="0"/>
              <a:t>ed</a:t>
            </a:r>
            <a:r>
              <a:rPr lang="en-US" sz="2600" baseline="0" dirty="0" smtClean="0"/>
              <a:t>, appeal-s)</a:t>
            </a:r>
          </a:p>
          <a:p>
            <a:pPr lvl="1"/>
            <a:r>
              <a:rPr lang="en-US" sz="2800" baseline="0" dirty="0" smtClean="0"/>
              <a:t>Approve next root</a:t>
            </a:r>
            <a:r>
              <a:rPr lang="en-US" sz="2800" dirty="0" smtClean="0"/>
              <a:t> (e.g. perform)</a:t>
            </a:r>
            <a:endParaRPr lang="en-US" sz="2800" baseline="0" dirty="0" smtClean="0"/>
          </a:p>
          <a:p>
            <a:pPr lvl="2"/>
            <a:r>
              <a:rPr lang="en-US" sz="2600" baseline="0" dirty="0" smtClean="0"/>
              <a:t>Words with suffixes automatically approved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639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7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/>
              <a:t>Work through the Top 100+ skills, see how many have changed.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4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2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8636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82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Paratext has </a:t>
            </a:r>
            <a:r>
              <a:rPr lang="fr-FR" dirty="0" err="1"/>
              <a:t>changed</a:t>
            </a:r>
            <a:r>
              <a:rPr lang="fr-FR" dirty="0"/>
              <a:t> and </a:t>
            </a:r>
            <a:r>
              <a:rPr lang="fr-FR" dirty="0" err="1"/>
              <a:t>grown</a:t>
            </a:r>
            <a:r>
              <a:rPr lang="fr-FR" dirty="0"/>
              <a:t>!</a:t>
            </a:r>
            <a:br>
              <a:rPr lang="fr-FR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texts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Access </a:t>
            </a:r>
            <a:r>
              <a:rPr lang="fr-FR" dirty="0" err="1" smtClean="0"/>
              <a:t>resources</a:t>
            </a:r>
            <a:r>
              <a:rPr lang="fr-FR" dirty="0" smtClean="0"/>
              <a:t> in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yours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Focus on </a:t>
            </a:r>
            <a:r>
              <a:rPr lang="fr-FR" dirty="0" err="1" smtClean="0"/>
              <a:t>meaning</a:t>
            </a:r>
            <a:endParaRPr lang="fr-FR" dirty="0" smtClean="0"/>
          </a:p>
          <a:p>
            <a:r>
              <a:rPr lang="fr-FR" dirty="0" smtClean="0"/>
              <a:t>Check </a:t>
            </a:r>
            <a:r>
              <a:rPr lang="fr-FR" dirty="0" err="1" smtClean="0"/>
              <a:t>your</a:t>
            </a:r>
            <a:r>
              <a:rPr lang="fr-FR" dirty="0" smtClean="0"/>
              <a:t> translation (6.0+)</a:t>
            </a:r>
          </a:p>
          <a:p>
            <a:pPr lvl="1"/>
            <a:r>
              <a:rPr lang="fr-FR" dirty="0" err="1" smtClean="0"/>
              <a:t>Checking</a:t>
            </a:r>
            <a:r>
              <a:rPr lang="fr-FR" dirty="0" smtClean="0"/>
              <a:t> </a:t>
            </a:r>
            <a:r>
              <a:rPr lang="fr-FR" dirty="0" err="1" smtClean="0"/>
              <a:t>continual</a:t>
            </a:r>
            <a:endParaRPr lang="fr-FR" dirty="0" smtClean="0"/>
          </a:p>
          <a:p>
            <a:r>
              <a:rPr lang="fr-FR" dirty="0" smtClean="0"/>
              <a:t>Collaboration</a:t>
            </a:r>
          </a:p>
          <a:p>
            <a:r>
              <a:rPr lang="fr-FR" dirty="0" err="1" smtClean="0"/>
              <a:t>Print</a:t>
            </a:r>
            <a:r>
              <a:rPr lang="fr-FR" dirty="0" smtClean="0"/>
              <a:t> </a:t>
            </a:r>
            <a:r>
              <a:rPr lang="fr-FR" dirty="0" err="1" smtClean="0"/>
              <a:t>drafts</a:t>
            </a:r>
            <a:endParaRPr lang="fr-FR" dirty="0" smtClean="0"/>
          </a:p>
          <a:p>
            <a:r>
              <a:rPr lang="fr-FR" dirty="0" smtClean="0"/>
              <a:t>Back translation</a:t>
            </a:r>
          </a:p>
          <a:p>
            <a:r>
              <a:rPr lang="fr-FR" dirty="0" err="1" smtClean="0"/>
              <a:t>Glossaries</a:t>
            </a:r>
            <a:endParaRPr lang="fr-FR" dirty="0" smtClean="0"/>
          </a:p>
          <a:p>
            <a:r>
              <a:rPr lang="fr-FR" dirty="0" smtClean="0"/>
              <a:t>Notes …</a:t>
            </a:r>
          </a:p>
          <a:p>
            <a:pPr marL="0" indent="0">
              <a:buNone/>
            </a:pPr>
            <a:endParaRPr lang="fr-F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799" y="5801193"/>
            <a:ext cx="1586202" cy="105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52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Training – one size doesn’t fit 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Exegetes</a:t>
            </a:r>
          </a:p>
          <a:p>
            <a:pPr lvl="1"/>
            <a:r>
              <a:rPr lang="en-US" dirty="0" smtClean="0"/>
              <a:t>Explore meaning of original text</a:t>
            </a:r>
          </a:p>
          <a:p>
            <a:r>
              <a:rPr lang="en-US" dirty="0" smtClean="0"/>
              <a:t>Translators</a:t>
            </a:r>
          </a:p>
          <a:p>
            <a:pPr lvl="1"/>
            <a:r>
              <a:rPr lang="en-US" dirty="0" smtClean="0"/>
              <a:t>Type and check, prepare for consultant</a:t>
            </a:r>
          </a:p>
          <a:p>
            <a:r>
              <a:rPr lang="en-US" dirty="0" smtClean="0"/>
              <a:t>Consultants</a:t>
            </a:r>
          </a:p>
          <a:p>
            <a:pPr lvl="1"/>
            <a:r>
              <a:rPr lang="en-US" dirty="0" smtClean="0"/>
              <a:t>Consultant notes, dictionaries, biblical term renderings, back translations, manage</a:t>
            </a:r>
            <a:r>
              <a:rPr lang="en-US" baseline="0" dirty="0" smtClean="0"/>
              <a:t> notes, comparing versions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799" y="5801193"/>
            <a:ext cx="1586202" cy="105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So much more!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Assist with other tools</a:t>
            </a:r>
          </a:p>
          <a:p>
            <a:pPr lvl="1"/>
            <a:r>
              <a:rPr lang="en-US" dirty="0" err="1" smtClean="0"/>
              <a:t>Transcelerator</a:t>
            </a:r>
            <a:endParaRPr lang="en-US" dirty="0" smtClean="0"/>
          </a:p>
          <a:p>
            <a:pPr lvl="1"/>
            <a:r>
              <a:rPr lang="en-US" dirty="0"/>
              <a:t>Project progress</a:t>
            </a:r>
          </a:p>
          <a:p>
            <a:pPr lvl="1"/>
            <a:r>
              <a:rPr lang="en-US" dirty="0" smtClean="0"/>
              <a:t>Bible modules</a:t>
            </a:r>
          </a:p>
          <a:p>
            <a:pPr lvl="1"/>
            <a:r>
              <a:rPr lang="en-US" dirty="0" smtClean="0"/>
              <a:t>Proper names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748" y="4354643"/>
            <a:ext cx="3230138" cy="250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66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99475"/>
          </a:xfrm>
        </p:spPr>
        <p:txBody>
          <a:bodyPr/>
          <a:lstStyle/>
          <a:p>
            <a:r>
              <a:rPr lang="en-US" dirty="0" smtClean="0"/>
              <a:t>Paratext -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63908"/>
            <a:ext cx="6347714" cy="4833145"/>
          </a:xfrm>
        </p:spPr>
        <p:txBody>
          <a:bodyPr>
            <a:normAutofit fontScale="85000"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Perform the top </a:t>
            </a:r>
            <a:r>
              <a:rPr lang="en-US" b="1" dirty="0" smtClean="0"/>
              <a:t>100 skills</a:t>
            </a:r>
            <a:r>
              <a:rPr lang="en-US" dirty="0" smtClean="0"/>
              <a:t> in the current version of Paratext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Use the Biblical Terms tool to </a:t>
            </a:r>
            <a:r>
              <a:rPr lang="en-US" b="1" dirty="0" smtClean="0"/>
              <a:t>Adapt Proper Names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Insert a </a:t>
            </a:r>
            <a:r>
              <a:rPr lang="en-US" b="1" dirty="0" smtClean="0"/>
              <a:t>Bible module</a:t>
            </a:r>
            <a:r>
              <a:rPr lang="en-US" dirty="0" smtClean="0"/>
              <a:t> containing the Advent lectionary readings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Use the </a:t>
            </a:r>
            <a:r>
              <a:rPr lang="en-US" b="1" dirty="0" err="1" smtClean="0"/>
              <a:t>Transcelerator</a:t>
            </a:r>
            <a:r>
              <a:rPr lang="en-US" dirty="0" smtClean="0"/>
              <a:t> tool to translate testing questions for a short passage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Use the </a:t>
            </a:r>
            <a:r>
              <a:rPr lang="en-US" b="1" dirty="0" smtClean="0"/>
              <a:t>Project progress</a:t>
            </a:r>
            <a:r>
              <a:rPr lang="en-US" dirty="0" smtClean="0"/>
              <a:t> tool to report on progress of a project and check the health of the project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Investigate some new features coming in Paratext </a:t>
            </a:r>
            <a:r>
              <a:rPr lang="en-US" b="1" dirty="0" smtClean="0"/>
              <a:t>7.6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Try out some of the top </a:t>
            </a:r>
            <a:r>
              <a:rPr lang="en-US" b="1" dirty="0" smtClean="0"/>
              <a:t>100 skills</a:t>
            </a:r>
            <a:r>
              <a:rPr lang="en-US" dirty="0" smtClean="0"/>
              <a:t> in Paratext 7.6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24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6799c82b-cdc6-43a2-b4d7-0df8323ff0ef"/>
  <p:tag name="__PE_ORIG_SIZE" val="5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15217d4-3f60-415e-9d7a-be5ad3a5b99a"/>
  <p:tag name="__PE_ORIG_SIZE" val="5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8623dac7-a1c6-40b9-989d-de1d9b9268f0"/>
  <p:tag name="__PE_ORIG_SIZE" val="5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df892a8-00de-4ef0-9d98-202a1ab7212d"/>
  <p:tag name="__PE_ORIG_SIZE" val="5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01bcf788-715d-478f-afa1-33e2ee9fcf02"/>
  <p:tag name="__PE_ORIG_SIZE" val="5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10506</TotalTime>
  <Words>1407</Words>
  <Application>Microsoft Office PowerPoint</Application>
  <PresentationFormat>On-screen Show (4:3)</PresentationFormat>
  <Paragraphs>322</Paragraphs>
  <Slides>47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Trebuchet MS</vt:lpstr>
      <vt:lpstr>Wingdings 3</vt:lpstr>
      <vt:lpstr>Facet</vt:lpstr>
      <vt:lpstr>PowerPoint Presentation</vt:lpstr>
      <vt:lpstr>Paratext has changed and grown!</vt:lpstr>
      <vt:lpstr>PowerPoint Presentation</vt:lpstr>
      <vt:lpstr>Paratext has changed and grown!</vt:lpstr>
      <vt:lpstr>PowerPoint Presentation</vt:lpstr>
      <vt:lpstr>Paratext has changed and grown! </vt:lpstr>
      <vt:lpstr>Training – one size doesn’t fit all</vt:lpstr>
      <vt:lpstr>So much more!</vt:lpstr>
      <vt:lpstr>Paratext - objectives</vt:lpstr>
      <vt:lpstr>PowerPoint Presentation</vt:lpstr>
      <vt:lpstr>Learning task 1  – Top 100+ skills</vt:lpstr>
      <vt:lpstr>PowerPoint Presentation</vt:lpstr>
      <vt:lpstr>Reflect: Top 100+ skills</vt:lpstr>
      <vt:lpstr>Review: Top 100+ skills</vt:lpstr>
      <vt:lpstr>PowerPoint Presentation</vt:lpstr>
      <vt:lpstr>Learning task 2 – Adapt names</vt:lpstr>
      <vt:lpstr>Reflect: Adapt names</vt:lpstr>
      <vt:lpstr>Review: Adapt names</vt:lpstr>
      <vt:lpstr>Learning task 3 – Bible module</vt:lpstr>
      <vt:lpstr>Learning task 3 – Bible module Demo</vt:lpstr>
      <vt:lpstr>Reflect: Bible Module</vt:lpstr>
      <vt:lpstr>Review: Bible module</vt:lpstr>
      <vt:lpstr>Comprehension Testing</vt:lpstr>
      <vt:lpstr>PowerPoint Presentation</vt:lpstr>
      <vt:lpstr>Learning task 4 – Transcelerator</vt:lpstr>
      <vt:lpstr>Learning task 4 – Transcelerator</vt:lpstr>
      <vt:lpstr>Learning task 4 – Transcelerator</vt:lpstr>
      <vt:lpstr>Reflect: Transcelerator</vt:lpstr>
      <vt:lpstr>Review: Transcelerator</vt:lpstr>
      <vt:lpstr>Learning task 5 – Project progress</vt:lpstr>
      <vt:lpstr>Reflect: Project progress</vt:lpstr>
      <vt:lpstr>Review: Project progress</vt:lpstr>
      <vt:lpstr>What’s new in 7.6</vt:lpstr>
      <vt:lpstr>Learning task 7 – What’s new in Paratext 7.6</vt:lpstr>
      <vt:lpstr>1. Schedule send/receive</vt:lpstr>
      <vt:lpstr>2. Reference icons/errors</vt:lpstr>
      <vt:lpstr>3. Insert cross-references</vt:lpstr>
      <vt:lpstr>4. Text collections</vt:lpstr>
      <vt:lpstr>5. View errors in text</vt:lpstr>
      <vt:lpstr>6. Spelling note</vt:lpstr>
      <vt:lpstr>7. Wordlist checks</vt:lpstr>
      <vt:lpstr>8. Searching/replacing</vt:lpstr>
      <vt:lpstr>9. RegexPal</vt:lpstr>
      <vt:lpstr>10. Spell check by morphology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jjpdq_000</dc:creator>
  <cp:lastModifiedBy>Microsoft account</cp:lastModifiedBy>
  <cp:revision>99</cp:revision>
  <dcterms:created xsi:type="dcterms:W3CDTF">2014-11-26T11:02:11Z</dcterms:created>
  <dcterms:modified xsi:type="dcterms:W3CDTF">2015-02-20T17:01:58Z</dcterms:modified>
</cp:coreProperties>
</file>