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5" r:id="rId2"/>
    <p:sldId id="267" r:id="rId3"/>
    <p:sldId id="295" r:id="rId4"/>
    <p:sldId id="286" r:id="rId5"/>
    <p:sldId id="276" r:id="rId6"/>
    <p:sldId id="300" r:id="rId7"/>
    <p:sldId id="301" r:id="rId8"/>
    <p:sldId id="302" r:id="rId9"/>
    <p:sldId id="304" r:id="rId10"/>
    <p:sldId id="303" r:id="rId11"/>
    <p:sldId id="296" r:id="rId12"/>
    <p:sldId id="298" r:id="rId13"/>
    <p:sldId id="292" r:id="rId14"/>
    <p:sldId id="287" r:id="rId15"/>
    <p:sldId id="269" r:id="rId16"/>
    <p:sldId id="270" r:id="rId17"/>
    <p:sldId id="291" r:id="rId18"/>
    <p:sldId id="288" r:id="rId19"/>
    <p:sldId id="289" r:id="rId20"/>
    <p:sldId id="282" r:id="rId21"/>
    <p:sldId id="283" r:id="rId22"/>
    <p:sldId id="294" r:id="rId23"/>
    <p:sldId id="272" r:id="rId24"/>
    <p:sldId id="309" r:id="rId25"/>
    <p:sldId id="273" r:id="rId26"/>
    <p:sldId id="277" r:id="rId27"/>
    <p:sldId id="278" r:id="rId28"/>
    <p:sldId id="279" r:id="rId29"/>
    <p:sldId id="310" r:id="rId30"/>
    <p:sldId id="306" r:id="rId31"/>
    <p:sldId id="293" r:id="rId32"/>
    <p:sldId id="311" r:id="rId33"/>
    <p:sldId id="31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D9"/>
    <a:srgbClr val="FFD6C9"/>
    <a:srgbClr val="FF9675"/>
    <a:srgbClr val="3399FF"/>
    <a:srgbClr val="CCECFF"/>
    <a:srgbClr val="3366FF"/>
    <a:srgbClr val="33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792" y="72"/>
      </p:cViewPr>
      <p:guideLst>
        <p:guide orient="horz" pos="2160"/>
        <p:guide pos="1872"/>
      </p:guideLst>
    </p:cSldViewPr>
  </p:slideViewPr>
  <p:outlineViewPr>
    <p:cViewPr>
      <p:scale>
        <a:sx n="33" d="100"/>
        <a:sy n="33" d="100"/>
      </p:scale>
      <p:origin x="0" y="-13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96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D361C1-6716-4168-9692-7C85DA11E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23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1B3188-8978-4C8A-816E-FBE333978279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0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92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79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07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1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What software can we use for converting to Unicode?
https://www.polleverywhere.com/multiple_choice_polls/vtuJjJflTN31Vhy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9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6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42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39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How do we know if a file is in Unicode?
https://www.polleverywhere.com/free_text_polls/pvEbPTQhDMffBiJ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0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6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10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1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31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0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42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48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82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11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46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3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49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36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What are you taking away about Unicode conversions?
https://www.polleverywhere.com/free_text_polls/ATVb62rV0HNDXtw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00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57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Why do we need to know about Unicode?
https://www.polleverywhere.com/multiple_choice_polls/eHVGuB39Vv1FfYU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8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2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3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4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361C1-6716-4168-9692-7C85DA11E2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6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B25A0D7-E7B0-4F98-B35F-BD5A8D857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9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952B2-CDCC-400B-8631-46D3B298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9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952B2-CDCC-400B-8631-46D3B298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75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952B2-CDCC-400B-8631-46D3B298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952B2-CDCC-400B-8631-46D3B298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952B2-CDCC-400B-8631-46D3B298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8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952B2-CDCC-400B-8631-46D3B298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8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4232A97-A762-4DEB-86F9-5D4F8B7D4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0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7A29F8D-53A0-4642-9A25-29CA75A97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0279E02-7AD5-46CE-A647-5A3CB4B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5EF6E6D-A689-48D6-B33E-4F0E92268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2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2E0F0CF-EFD7-4D4B-A738-AAE9BBC3A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0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DEE910C-478C-4342-91F0-2EB0C26E7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1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1301BD-94F7-422D-B397-FAE76D6B7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A9C12B-0DE5-461D-9D1A-EF5A83559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08FB0AC-8D56-4441-BF3A-00FD414A0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E2FAFC0-2866-4965-BDCE-933DF19EE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782">
              <a:srgbClr val="E894E5"/>
            </a:gs>
            <a:gs pos="48650">
              <a:srgbClr val="F6D6F5"/>
            </a:gs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13952B2-CDCC-400B-8631-46D3B298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ishida.net/uniview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cripts.sil.org/MappingFile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5"/>
          <p:cNvSpPr>
            <a:spLocks noEditPoints="1"/>
          </p:cNvSpPr>
          <p:nvPr/>
        </p:nvSpPr>
        <p:spPr bwMode="auto">
          <a:xfrm>
            <a:off x="-1375569" y="5162503"/>
            <a:ext cx="1144588" cy="1601788"/>
          </a:xfrm>
          <a:custGeom>
            <a:avLst/>
            <a:gdLst>
              <a:gd name="T0" fmla="*/ 595313 w 721"/>
              <a:gd name="T1" fmla="*/ 630238 h 1009"/>
              <a:gd name="T2" fmla="*/ 646113 w 721"/>
              <a:gd name="T3" fmla="*/ 617538 h 1009"/>
              <a:gd name="T4" fmla="*/ 676275 w 721"/>
              <a:gd name="T5" fmla="*/ 598488 h 1009"/>
              <a:gd name="T6" fmla="*/ 695325 w 721"/>
              <a:gd name="T7" fmla="*/ 573088 h 1009"/>
              <a:gd name="T8" fmla="*/ 708025 w 721"/>
              <a:gd name="T9" fmla="*/ 528638 h 1009"/>
              <a:gd name="T10" fmla="*/ 704850 w 721"/>
              <a:gd name="T11" fmla="*/ 496888 h 1009"/>
              <a:gd name="T12" fmla="*/ 692150 w 721"/>
              <a:gd name="T13" fmla="*/ 458788 h 1009"/>
              <a:gd name="T14" fmla="*/ 674688 w 721"/>
              <a:gd name="T15" fmla="*/ 433388 h 1009"/>
              <a:gd name="T16" fmla="*/ 646113 w 721"/>
              <a:gd name="T17" fmla="*/ 417513 h 1009"/>
              <a:gd name="T18" fmla="*/ 592138 w 721"/>
              <a:gd name="T19" fmla="*/ 404813 h 1009"/>
              <a:gd name="T20" fmla="*/ 442913 w 721"/>
              <a:gd name="T21" fmla="*/ 403225 h 1009"/>
              <a:gd name="T22" fmla="*/ 461963 w 721"/>
              <a:gd name="T23" fmla="*/ 633413 h 1009"/>
              <a:gd name="T24" fmla="*/ 573088 w 721"/>
              <a:gd name="T25" fmla="*/ 631825 h 1009"/>
              <a:gd name="T26" fmla="*/ 687388 w 721"/>
              <a:gd name="T27" fmla="*/ 831850 h 1009"/>
              <a:gd name="T28" fmla="*/ 625475 w 721"/>
              <a:gd name="T29" fmla="*/ 822325 h 1009"/>
              <a:gd name="T30" fmla="*/ 477838 w 721"/>
              <a:gd name="T31" fmla="*/ 819150 h 1009"/>
              <a:gd name="T32" fmla="*/ 439738 w 721"/>
              <a:gd name="T33" fmla="*/ 1090613 h 1009"/>
              <a:gd name="T34" fmla="*/ 604838 w 721"/>
              <a:gd name="T35" fmla="*/ 1090613 h 1009"/>
              <a:gd name="T36" fmla="*/ 676275 w 721"/>
              <a:gd name="T37" fmla="*/ 1079500 h 1009"/>
              <a:gd name="T38" fmla="*/ 717550 w 721"/>
              <a:gd name="T39" fmla="*/ 1060450 h 1009"/>
              <a:gd name="T40" fmla="*/ 757238 w 721"/>
              <a:gd name="T41" fmla="*/ 1022350 h 1009"/>
              <a:gd name="T42" fmla="*/ 769938 w 721"/>
              <a:gd name="T43" fmla="*/ 990600 h 1009"/>
              <a:gd name="T44" fmla="*/ 773113 w 721"/>
              <a:gd name="T45" fmla="*/ 954088 h 1009"/>
              <a:gd name="T46" fmla="*/ 760413 w 721"/>
              <a:gd name="T47" fmla="*/ 887413 h 1009"/>
              <a:gd name="T48" fmla="*/ 742950 w 721"/>
              <a:gd name="T49" fmla="*/ 860425 h 1009"/>
              <a:gd name="T50" fmla="*/ 687388 w 721"/>
              <a:gd name="T51" fmla="*/ 831850 h 1009"/>
              <a:gd name="T52" fmla="*/ 0 w 721"/>
              <a:gd name="T53" fmla="*/ 1601788 h 1009"/>
              <a:gd name="T54" fmla="*/ 0 w 721"/>
              <a:gd name="T55" fmla="*/ 0 h 1009"/>
              <a:gd name="T56" fmla="*/ 1012825 w 721"/>
              <a:gd name="T57" fmla="*/ 1125538 h 1009"/>
              <a:gd name="T58" fmla="*/ 944563 w 721"/>
              <a:gd name="T59" fmla="*/ 1198563 h 1009"/>
              <a:gd name="T60" fmla="*/ 876300 w 721"/>
              <a:gd name="T61" fmla="*/ 1238250 h 1009"/>
              <a:gd name="T62" fmla="*/ 804863 w 721"/>
              <a:gd name="T63" fmla="*/ 1265238 h 1009"/>
              <a:gd name="T64" fmla="*/ 666750 w 721"/>
              <a:gd name="T65" fmla="*/ 1285875 h 1009"/>
              <a:gd name="T66" fmla="*/ 139700 w 721"/>
              <a:gd name="T67" fmla="*/ 206375 h 1009"/>
              <a:gd name="T68" fmla="*/ 619125 w 721"/>
              <a:gd name="T69" fmla="*/ 207963 h 1009"/>
              <a:gd name="T70" fmla="*/ 749300 w 721"/>
              <a:gd name="T71" fmla="*/ 217488 h 1009"/>
              <a:gd name="T72" fmla="*/ 808038 w 721"/>
              <a:gd name="T73" fmla="*/ 228600 h 1009"/>
              <a:gd name="T74" fmla="*/ 868363 w 721"/>
              <a:gd name="T75" fmla="*/ 254000 h 1009"/>
              <a:gd name="T76" fmla="*/ 942975 w 721"/>
              <a:gd name="T77" fmla="*/ 314325 h 1009"/>
              <a:gd name="T78" fmla="*/ 973138 w 721"/>
              <a:gd name="T79" fmla="*/ 365125 h 1009"/>
              <a:gd name="T80" fmla="*/ 990600 w 721"/>
              <a:gd name="T81" fmla="*/ 458788 h 1009"/>
              <a:gd name="T82" fmla="*/ 987425 w 721"/>
              <a:gd name="T83" fmla="*/ 495300 h 1009"/>
              <a:gd name="T84" fmla="*/ 973138 w 721"/>
              <a:gd name="T85" fmla="*/ 549275 h 1009"/>
              <a:gd name="T86" fmla="*/ 949325 w 721"/>
              <a:gd name="T87" fmla="*/ 596900 h 1009"/>
              <a:gd name="T88" fmla="*/ 925513 w 721"/>
              <a:gd name="T89" fmla="*/ 625475 h 1009"/>
              <a:gd name="T90" fmla="*/ 884238 w 721"/>
              <a:gd name="T91" fmla="*/ 660400 h 1009"/>
              <a:gd name="T92" fmla="*/ 833438 w 721"/>
              <a:gd name="T93" fmla="*/ 695325 h 1009"/>
              <a:gd name="T94" fmla="*/ 882650 w 721"/>
              <a:gd name="T95" fmla="*/ 709613 h 1009"/>
              <a:gd name="T96" fmla="*/ 946150 w 721"/>
              <a:gd name="T97" fmla="*/ 738188 h 1009"/>
              <a:gd name="T98" fmla="*/ 1000125 w 721"/>
              <a:gd name="T99" fmla="*/ 782638 h 1009"/>
              <a:gd name="T100" fmla="*/ 1027113 w 721"/>
              <a:gd name="T101" fmla="*/ 817563 h 1009"/>
              <a:gd name="T102" fmla="*/ 1054100 w 721"/>
              <a:gd name="T103" fmla="*/ 881063 h 1009"/>
              <a:gd name="T104" fmla="*/ 1062038 w 721"/>
              <a:gd name="T105" fmla="*/ 955675 h 1009"/>
              <a:gd name="T106" fmla="*/ 1054100 w 721"/>
              <a:gd name="T107" fmla="*/ 1030288 h 1009"/>
              <a:gd name="T108" fmla="*/ 1031875 w 721"/>
              <a:gd name="T109" fmla="*/ 1095375 h 10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1" h="1009">
                <a:moveTo>
                  <a:pt x="361" y="398"/>
                </a:moveTo>
                <a:lnTo>
                  <a:pt x="361" y="398"/>
                </a:lnTo>
                <a:lnTo>
                  <a:pt x="375" y="397"/>
                </a:lnTo>
                <a:lnTo>
                  <a:pt x="387" y="395"/>
                </a:lnTo>
                <a:lnTo>
                  <a:pt x="398" y="393"/>
                </a:lnTo>
                <a:lnTo>
                  <a:pt x="407" y="389"/>
                </a:lnTo>
                <a:lnTo>
                  <a:pt x="418" y="384"/>
                </a:lnTo>
                <a:lnTo>
                  <a:pt x="426" y="377"/>
                </a:lnTo>
                <a:lnTo>
                  <a:pt x="434" y="369"/>
                </a:lnTo>
                <a:lnTo>
                  <a:pt x="438" y="361"/>
                </a:lnTo>
                <a:lnTo>
                  <a:pt x="442" y="352"/>
                </a:lnTo>
                <a:lnTo>
                  <a:pt x="443" y="343"/>
                </a:lnTo>
                <a:lnTo>
                  <a:pt x="446" y="333"/>
                </a:lnTo>
                <a:lnTo>
                  <a:pt x="446" y="322"/>
                </a:lnTo>
                <a:lnTo>
                  <a:pt x="444" y="313"/>
                </a:lnTo>
                <a:lnTo>
                  <a:pt x="443" y="306"/>
                </a:lnTo>
                <a:lnTo>
                  <a:pt x="440" y="296"/>
                </a:lnTo>
                <a:lnTo>
                  <a:pt x="436" y="289"/>
                </a:lnTo>
                <a:lnTo>
                  <a:pt x="433" y="280"/>
                </a:lnTo>
                <a:lnTo>
                  <a:pt x="425" y="273"/>
                </a:lnTo>
                <a:lnTo>
                  <a:pt x="417" y="268"/>
                </a:lnTo>
                <a:lnTo>
                  <a:pt x="407" y="263"/>
                </a:lnTo>
                <a:lnTo>
                  <a:pt x="398" y="260"/>
                </a:lnTo>
                <a:lnTo>
                  <a:pt x="386" y="257"/>
                </a:lnTo>
                <a:lnTo>
                  <a:pt x="373" y="255"/>
                </a:lnTo>
                <a:lnTo>
                  <a:pt x="360" y="255"/>
                </a:lnTo>
                <a:lnTo>
                  <a:pt x="279" y="254"/>
                </a:lnTo>
                <a:lnTo>
                  <a:pt x="264" y="254"/>
                </a:lnTo>
                <a:lnTo>
                  <a:pt x="264" y="399"/>
                </a:lnTo>
                <a:lnTo>
                  <a:pt x="291" y="399"/>
                </a:lnTo>
                <a:lnTo>
                  <a:pt x="329" y="399"/>
                </a:lnTo>
                <a:lnTo>
                  <a:pt x="361" y="398"/>
                </a:lnTo>
                <a:close/>
                <a:moveTo>
                  <a:pt x="433" y="524"/>
                </a:moveTo>
                <a:lnTo>
                  <a:pt x="433" y="524"/>
                </a:lnTo>
                <a:lnTo>
                  <a:pt x="421" y="521"/>
                </a:lnTo>
                <a:lnTo>
                  <a:pt x="408" y="519"/>
                </a:lnTo>
                <a:lnTo>
                  <a:pt x="394" y="518"/>
                </a:lnTo>
                <a:lnTo>
                  <a:pt x="377" y="518"/>
                </a:lnTo>
                <a:lnTo>
                  <a:pt x="301" y="516"/>
                </a:lnTo>
                <a:lnTo>
                  <a:pt x="264" y="516"/>
                </a:lnTo>
                <a:lnTo>
                  <a:pt x="264" y="687"/>
                </a:lnTo>
                <a:lnTo>
                  <a:pt x="277" y="687"/>
                </a:lnTo>
                <a:lnTo>
                  <a:pt x="381" y="687"/>
                </a:lnTo>
                <a:lnTo>
                  <a:pt x="396" y="685"/>
                </a:lnTo>
                <a:lnTo>
                  <a:pt x="412" y="683"/>
                </a:lnTo>
                <a:lnTo>
                  <a:pt x="426" y="680"/>
                </a:lnTo>
                <a:lnTo>
                  <a:pt x="439" y="675"/>
                </a:lnTo>
                <a:lnTo>
                  <a:pt x="452" y="668"/>
                </a:lnTo>
                <a:lnTo>
                  <a:pt x="462" y="662"/>
                </a:lnTo>
                <a:lnTo>
                  <a:pt x="470" y="653"/>
                </a:lnTo>
                <a:lnTo>
                  <a:pt x="477" y="644"/>
                </a:lnTo>
                <a:lnTo>
                  <a:pt x="481" y="635"/>
                </a:lnTo>
                <a:lnTo>
                  <a:pt x="485" y="624"/>
                </a:lnTo>
                <a:lnTo>
                  <a:pt x="486" y="612"/>
                </a:lnTo>
                <a:lnTo>
                  <a:pt x="487" y="601"/>
                </a:lnTo>
                <a:lnTo>
                  <a:pt x="486" y="585"/>
                </a:lnTo>
                <a:lnTo>
                  <a:pt x="483" y="571"/>
                </a:lnTo>
                <a:lnTo>
                  <a:pt x="479" y="559"/>
                </a:lnTo>
                <a:lnTo>
                  <a:pt x="474" y="550"/>
                </a:lnTo>
                <a:lnTo>
                  <a:pt x="468" y="542"/>
                </a:lnTo>
                <a:lnTo>
                  <a:pt x="457" y="534"/>
                </a:lnTo>
                <a:lnTo>
                  <a:pt x="446" y="528"/>
                </a:lnTo>
                <a:lnTo>
                  <a:pt x="433" y="524"/>
                </a:lnTo>
                <a:close/>
                <a:moveTo>
                  <a:pt x="0" y="0"/>
                </a:moveTo>
                <a:lnTo>
                  <a:pt x="0" y="1009"/>
                </a:lnTo>
                <a:lnTo>
                  <a:pt x="721" y="1009"/>
                </a:lnTo>
                <a:lnTo>
                  <a:pt x="721" y="0"/>
                </a:lnTo>
                <a:lnTo>
                  <a:pt x="0" y="0"/>
                </a:lnTo>
                <a:close/>
                <a:moveTo>
                  <a:pt x="650" y="690"/>
                </a:moveTo>
                <a:lnTo>
                  <a:pt x="650" y="690"/>
                </a:lnTo>
                <a:lnTo>
                  <a:pt x="638" y="709"/>
                </a:lnTo>
                <a:lnTo>
                  <a:pt x="625" y="726"/>
                </a:lnTo>
                <a:lnTo>
                  <a:pt x="611" y="741"/>
                </a:lnTo>
                <a:lnTo>
                  <a:pt x="595" y="755"/>
                </a:lnTo>
                <a:lnTo>
                  <a:pt x="574" y="768"/>
                </a:lnTo>
                <a:lnTo>
                  <a:pt x="552" y="780"/>
                </a:lnTo>
                <a:lnTo>
                  <a:pt x="530" y="791"/>
                </a:lnTo>
                <a:lnTo>
                  <a:pt x="507" y="797"/>
                </a:lnTo>
                <a:lnTo>
                  <a:pt x="481" y="804"/>
                </a:lnTo>
                <a:lnTo>
                  <a:pt x="452" y="807"/>
                </a:lnTo>
                <a:lnTo>
                  <a:pt x="420" y="810"/>
                </a:lnTo>
                <a:lnTo>
                  <a:pt x="385" y="810"/>
                </a:lnTo>
                <a:lnTo>
                  <a:pt x="88" y="810"/>
                </a:lnTo>
                <a:lnTo>
                  <a:pt x="88" y="130"/>
                </a:lnTo>
                <a:lnTo>
                  <a:pt x="352" y="130"/>
                </a:lnTo>
                <a:lnTo>
                  <a:pt x="390" y="131"/>
                </a:lnTo>
                <a:lnTo>
                  <a:pt x="422" y="131"/>
                </a:lnTo>
                <a:lnTo>
                  <a:pt x="449" y="134"/>
                </a:lnTo>
                <a:lnTo>
                  <a:pt x="472" y="137"/>
                </a:lnTo>
                <a:lnTo>
                  <a:pt x="491" y="139"/>
                </a:lnTo>
                <a:lnTo>
                  <a:pt x="509" y="144"/>
                </a:lnTo>
                <a:lnTo>
                  <a:pt x="529" y="152"/>
                </a:lnTo>
                <a:lnTo>
                  <a:pt x="547" y="160"/>
                </a:lnTo>
                <a:lnTo>
                  <a:pt x="565" y="170"/>
                </a:lnTo>
                <a:lnTo>
                  <a:pt x="581" y="183"/>
                </a:lnTo>
                <a:lnTo>
                  <a:pt x="594" y="198"/>
                </a:lnTo>
                <a:lnTo>
                  <a:pt x="604" y="213"/>
                </a:lnTo>
                <a:lnTo>
                  <a:pt x="613" y="230"/>
                </a:lnTo>
                <a:lnTo>
                  <a:pt x="618" y="248"/>
                </a:lnTo>
                <a:lnTo>
                  <a:pt x="622" y="268"/>
                </a:lnTo>
                <a:lnTo>
                  <a:pt x="624" y="289"/>
                </a:lnTo>
                <a:lnTo>
                  <a:pt x="624" y="300"/>
                </a:lnTo>
                <a:lnTo>
                  <a:pt x="622" y="312"/>
                </a:lnTo>
                <a:lnTo>
                  <a:pt x="620" y="324"/>
                </a:lnTo>
                <a:lnTo>
                  <a:pt x="617" y="335"/>
                </a:lnTo>
                <a:lnTo>
                  <a:pt x="613" y="346"/>
                </a:lnTo>
                <a:lnTo>
                  <a:pt x="609" y="356"/>
                </a:lnTo>
                <a:lnTo>
                  <a:pt x="604" y="367"/>
                </a:lnTo>
                <a:lnTo>
                  <a:pt x="598" y="376"/>
                </a:lnTo>
                <a:lnTo>
                  <a:pt x="591" y="385"/>
                </a:lnTo>
                <a:lnTo>
                  <a:pt x="583" y="394"/>
                </a:lnTo>
                <a:lnTo>
                  <a:pt x="576" y="402"/>
                </a:lnTo>
                <a:lnTo>
                  <a:pt x="566" y="410"/>
                </a:lnTo>
                <a:lnTo>
                  <a:pt x="557" y="416"/>
                </a:lnTo>
                <a:lnTo>
                  <a:pt x="547" y="423"/>
                </a:lnTo>
                <a:lnTo>
                  <a:pt x="525" y="434"/>
                </a:lnTo>
                <a:lnTo>
                  <a:pt x="525" y="438"/>
                </a:lnTo>
                <a:lnTo>
                  <a:pt x="540" y="442"/>
                </a:lnTo>
                <a:lnTo>
                  <a:pt x="556" y="447"/>
                </a:lnTo>
                <a:lnTo>
                  <a:pt x="570" y="452"/>
                </a:lnTo>
                <a:lnTo>
                  <a:pt x="585" y="459"/>
                </a:lnTo>
                <a:lnTo>
                  <a:pt x="596" y="465"/>
                </a:lnTo>
                <a:lnTo>
                  <a:pt x="609" y="475"/>
                </a:lnTo>
                <a:lnTo>
                  <a:pt x="620" y="484"/>
                </a:lnTo>
                <a:lnTo>
                  <a:pt x="630" y="493"/>
                </a:lnTo>
                <a:lnTo>
                  <a:pt x="639" y="503"/>
                </a:lnTo>
                <a:lnTo>
                  <a:pt x="647" y="515"/>
                </a:lnTo>
                <a:lnTo>
                  <a:pt x="653" y="528"/>
                </a:lnTo>
                <a:lnTo>
                  <a:pt x="659" y="541"/>
                </a:lnTo>
                <a:lnTo>
                  <a:pt x="664" y="555"/>
                </a:lnTo>
                <a:lnTo>
                  <a:pt x="666" y="570"/>
                </a:lnTo>
                <a:lnTo>
                  <a:pt x="668" y="586"/>
                </a:lnTo>
                <a:lnTo>
                  <a:pt x="669" y="602"/>
                </a:lnTo>
                <a:lnTo>
                  <a:pt x="668" y="627"/>
                </a:lnTo>
                <a:lnTo>
                  <a:pt x="664" y="649"/>
                </a:lnTo>
                <a:lnTo>
                  <a:pt x="657" y="671"/>
                </a:lnTo>
                <a:lnTo>
                  <a:pt x="650" y="69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38"/>
          <p:cNvSpPr>
            <a:spLocks noEditPoints="1"/>
          </p:cNvSpPr>
          <p:nvPr/>
        </p:nvSpPr>
        <p:spPr bwMode="auto">
          <a:xfrm>
            <a:off x="4247688" y="1561405"/>
            <a:ext cx="782820" cy="1330451"/>
          </a:xfrm>
          <a:custGeom>
            <a:avLst/>
            <a:gdLst>
              <a:gd name="T0" fmla="*/ 1101725 w 694"/>
              <a:gd name="T1" fmla="*/ 1600201 h 1008"/>
              <a:gd name="T2" fmla="*/ 1011238 w 694"/>
              <a:gd name="T3" fmla="*/ 533400 h 1008"/>
              <a:gd name="T4" fmla="*/ 927100 w 694"/>
              <a:gd name="T5" fmla="*/ 492125 h 1008"/>
              <a:gd name="T6" fmla="*/ 855663 w 694"/>
              <a:gd name="T7" fmla="*/ 447675 h 1008"/>
              <a:gd name="T8" fmla="*/ 771525 w 694"/>
              <a:gd name="T9" fmla="*/ 407988 h 1008"/>
              <a:gd name="T10" fmla="*/ 722313 w 694"/>
              <a:gd name="T11" fmla="*/ 395288 h 1008"/>
              <a:gd name="T12" fmla="*/ 669925 w 694"/>
              <a:gd name="T13" fmla="*/ 392113 h 1008"/>
              <a:gd name="T14" fmla="*/ 585788 w 694"/>
              <a:gd name="T15" fmla="*/ 401638 h 1008"/>
              <a:gd name="T16" fmla="*/ 531813 w 694"/>
              <a:gd name="T17" fmla="*/ 422275 h 1008"/>
              <a:gd name="T18" fmla="*/ 460375 w 694"/>
              <a:gd name="T19" fmla="*/ 471488 h 1008"/>
              <a:gd name="T20" fmla="*/ 422275 w 694"/>
              <a:gd name="T21" fmla="*/ 519113 h 1008"/>
              <a:gd name="T22" fmla="*/ 392113 w 694"/>
              <a:gd name="T23" fmla="*/ 581025 h 1008"/>
              <a:gd name="T24" fmla="*/ 366713 w 694"/>
              <a:gd name="T25" fmla="*/ 701675 h 1008"/>
              <a:gd name="T26" fmla="*/ 366713 w 694"/>
              <a:gd name="T27" fmla="*/ 795338 h 1008"/>
              <a:gd name="T28" fmla="*/ 393700 w 694"/>
              <a:gd name="T29" fmla="*/ 917576 h 1008"/>
              <a:gd name="T30" fmla="*/ 427038 w 694"/>
              <a:gd name="T31" fmla="*/ 979488 h 1008"/>
              <a:gd name="T32" fmla="*/ 466725 w 694"/>
              <a:gd name="T33" fmla="*/ 1025526 h 1008"/>
              <a:gd name="T34" fmla="*/ 538163 w 694"/>
              <a:gd name="T35" fmla="*/ 1071563 h 1008"/>
              <a:gd name="T36" fmla="*/ 592138 w 694"/>
              <a:gd name="T37" fmla="*/ 1090613 h 1008"/>
              <a:gd name="T38" fmla="*/ 673100 w 694"/>
              <a:gd name="T39" fmla="*/ 1098551 h 1008"/>
              <a:gd name="T40" fmla="*/ 722313 w 694"/>
              <a:gd name="T41" fmla="*/ 1095376 h 1008"/>
              <a:gd name="T42" fmla="*/ 773113 w 694"/>
              <a:gd name="T43" fmla="*/ 1084263 h 1008"/>
              <a:gd name="T44" fmla="*/ 844550 w 694"/>
              <a:gd name="T45" fmla="*/ 1055688 h 1008"/>
              <a:gd name="T46" fmla="*/ 900113 w 694"/>
              <a:gd name="T47" fmla="*/ 1020763 h 1008"/>
              <a:gd name="T48" fmla="*/ 982663 w 694"/>
              <a:gd name="T49" fmla="*/ 957263 h 1008"/>
              <a:gd name="T50" fmla="*/ 1011238 w 694"/>
              <a:gd name="T51" fmla="*/ 1214438 h 1008"/>
              <a:gd name="T52" fmla="*/ 895350 w 694"/>
              <a:gd name="T53" fmla="*/ 1263651 h 1008"/>
              <a:gd name="T54" fmla="*/ 804863 w 694"/>
              <a:gd name="T55" fmla="*/ 1290638 h 1008"/>
              <a:gd name="T56" fmla="*/ 730250 w 694"/>
              <a:gd name="T57" fmla="*/ 1303338 h 1008"/>
              <a:gd name="T58" fmla="*/ 627063 w 694"/>
              <a:gd name="T59" fmla="*/ 1308101 h 1008"/>
              <a:gd name="T60" fmla="*/ 458788 w 694"/>
              <a:gd name="T61" fmla="*/ 1289051 h 1008"/>
              <a:gd name="T62" fmla="*/ 379413 w 694"/>
              <a:gd name="T63" fmla="*/ 1262063 h 1008"/>
              <a:gd name="T64" fmla="*/ 311150 w 694"/>
              <a:gd name="T65" fmla="*/ 1228726 h 1008"/>
              <a:gd name="T66" fmla="*/ 249238 w 694"/>
              <a:gd name="T67" fmla="*/ 1184276 h 1008"/>
              <a:gd name="T68" fmla="*/ 212725 w 694"/>
              <a:gd name="T69" fmla="*/ 1149351 h 1008"/>
              <a:gd name="T70" fmla="*/ 165100 w 694"/>
              <a:gd name="T71" fmla="*/ 1087438 h 1008"/>
              <a:gd name="T72" fmla="*/ 128588 w 694"/>
              <a:gd name="T73" fmla="*/ 1016001 h 1008"/>
              <a:gd name="T74" fmla="*/ 107950 w 694"/>
              <a:gd name="T75" fmla="*/ 963613 h 1008"/>
              <a:gd name="T76" fmla="*/ 87313 w 694"/>
              <a:gd name="T77" fmla="*/ 876301 h 1008"/>
              <a:gd name="T78" fmla="*/ 76200 w 694"/>
              <a:gd name="T79" fmla="*/ 781050 h 1008"/>
              <a:gd name="T80" fmla="*/ 77788 w 694"/>
              <a:gd name="T81" fmla="*/ 684213 h 1008"/>
              <a:gd name="T82" fmla="*/ 90488 w 694"/>
              <a:gd name="T83" fmla="*/ 595313 h 1008"/>
              <a:gd name="T84" fmla="*/ 115888 w 694"/>
              <a:gd name="T85" fmla="*/ 512763 h 1008"/>
              <a:gd name="T86" fmla="*/ 136525 w 694"/>
              <a:gd name="T87" fmla="*/ 463550 h 1008"/>
              <a:gd name="T88" fmla="*/ 174625 w 694"/>
              <a:gd name="T89" fmla="*/ 393700 h 1008"/>
              <a:gd name="T90" fmla="*/ 227013 w 694"/>
              <a:gd name="T91" fmla="*/ 333375 h 1008"/>
              <a:gd name="T92" fmla="*/ 263525 w 694"/>
              <a:gd name="T93" fmla="*/ 301625 h 1008"/>
              <a:gd name="T94" fmla="*/ 328613 w 694"/>
              <a:gd name="T95" fmla="*/ 257175 h 1008"/>
              <a:gd name="T96" fmla="*/ 400050 w 694"/>
              <a:gd name="T97" fmla="*/ 222250 h 1008"/>
              <a:gd name="T98" fmla="*/ 454025 w 694"/>
              <a:gd name="T99" fmla="*/ 206375 h 1008"/>
              <a:gd name="T100" fmla="*/ 538163 w 694"/>
              <a:gd name="T101" fmla="*/ 190500 h 1008"/>
              <a:gd name="T102" fmla="*/ 628650 w 694"/>
              <a:gd name="T103" fmla="*/ 184150 h 1008"/>
              <a:gd name="T104" fmla="*/ 750888 w 694"/>
              <a:gd name="T105" fmla="*/ 192088 h 1008"/>
              <a:gd name="T106" fmla="*/ 852488 w 694"/>
              <a:gd name="T107" fmla="*/ 212725 h 1008"/>
              <a:gd name="T108" fmla="*/ 941388 w 694"/>
              <a:gd name="T109" fmla="*/ 242888 h 1008"/>
              <a:gd name="T110" fmla="*/ 1011238 w 694"/>
              <a:gd name="T111" fmla="*/ 533400 h 10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94" h="1008">
                <a:moveTo>
                  <a:pt x="0" y="0"/>
                </a:moveTo>
                <a:lnTo>
                  <a:pt x="0" y="1008"/>
                </a:lnTo>
                <a:lnTo>
                  <a:pt x="694" y="1008"/>
                </a:lnTo>
                <a:lnTo>
                  <a:pt x="694" y="0"/>
                </a:lnTo>
                <a:lnTo>
                  <a:pt x="0" y="0"/>
                </a:lnTo>
                <a:close/>
                <a:moveTo>
                  <a:pt x="637" y="336"/>
                </a:moveTo>
                <a:lnTo>
                  <a:pt x="616" y="336"/>
                </a:lnTo>
                <a:lnTo>
                  <a:pt x="584" y="310"/>
                </a:lnTo>
                <a:lnTo>
                  <a:pt x="563" y="296"/>
                </a:lnTo>
                <a:lnTo>
                  <a:pt x="539" y="282"/>
                </a:lnTo>
                <a:lnTo>
                  <a:pt x="513" y="269"/>
                </a:lnTo>
                <a:lnTo>
                  <a:pt x="486" y="257"/>
                </a:lnTo>
                <a:lnTo>
                  <a:pt x="470" y="253"/>
                </a:lnTo>
                <a:lnTo>
                  <a:pt x="455" y="249"/>
                </a:lnTo>
                <a:lnTo>
                  <a:pt x="439" y="248"/>
                </a:lnTo>
                <a:lnTo>
                  <a:pt x="422" y="247"/>
                </a:lnTo>
                <a:lnTo>
                  <a:pt x="404" y="248"/>
                </a:lnTo>
                <a:lnTo>
                  <a:pt x="386" y="251"/>
                </a:lnTo>
                <a:lnTo>
                  <a:pt x="369" y="253"/>
                </a:lnTo>
                <a:lnTo>
                  <a:pt x="352" y="258"/>
                </a:lnTo>
                <a:lnTo>
                  <a:pt x="335" y="266"/>
                </a:lnTo>
                <a:lnTo>
                  <a:pt x="320" y="274"/>
                </a:lnTo>
                <a:lnTo>
                  <a:pt x="305" y="284"/>
                </a:lnTo>
                <a:lnTo>
                  <a:pt x="290" y="297"/>
                </a:lnTo>
                <a:lnTo>
                  <a:pt x="277" y="312"/>
                </a:lnTo>
                <a:lnTo>
                  <a:pt x="266" y="327"/>
                </a:lnTo>
                <a:lnTo>
                  <a:pt x="256" y="347"/>
                </a:lnTo>
                <a:lnTo>
                  <a:pt x="247" y="366"/>
                </a:lnTo>
                <a:lnTo>
                  <a:pt x="239" y="390"/>
                </a:lnTo>
                <a:lnTo>
                  <a:pt x="234" y="414"/>
                </a:lnTo>
                <a:lnTo>
                  <a:pt x="231" y="442"/>
                </a:lnTo>
                <a:lnTo>
                  <a:pt x="230" y="472"/>
                </a:lnTo>
                <a:lnTo>
                  <a:pt x="231" y="501"/>
                </a:lnTo>
                <a:lnTo>
                  <a:pt x="234" y="530"/>
                </a:lnTo>
                <a:lnTo>
                  <a:pt x="240" y="556"/>
                </a:lnTo>
                <a:lnTo>
                  <a:pt x="248" y="578"/>
                </a:lnTo>
                <a:lnTo>
                  <a:pt x="257" y="599"/>
                </a:lnTo>
                <a:lnTo>
                  <a:pt x="269" y="617"/>
                </a:lnTo>
                <a:lnTo>
                  <a:pt x="281" y="633"/>
                </a:lnTo>
                <a:lnTo>
                  <a:pt x="294" y="646"/>
                </a:lnTo>
                <a:lnTo>
                  <a:pt x="308" y="657"/>
                </a:lnTo>
                <a:lnTo>
                  <a:pt x="324" y="668"/>
                </a:lnTo>
                <a:lnTo>
                  <a:pt x="339" y="675"/>
                </a:lnTo>
                <a:lnTo>
                  <a:pt x="356" y="682"/>
                </a:lnTo>
                <a:lnTo>
                  <a:pt x="373" y="687"/>
                </a:lnTo>
                <a:lnTo>
                  <a:pt x="390" y="690"/>
                </a:lnTo>
                <a:lnTo>
                  <a:pt x="407" y="692"/>
                </a:lnTo>
                <a:lnTo>
                  <a:pt x="424" y="692"/>
                </a:lnTo>
                <a:lnTo>
                  <a:pt x="439" y="692"/>
                </a:lnTo>
                <a:lnTo>
                  <a:pt x="455" y="690"/>
                </a:lnTo>
                <a:lnTo>
                  <a:pt x="472" y="687"/>
                </a:lnTo>
                <a:lnTo>
                  <a:pt x="487" y="683"/>
                </a:lnTo>
                <a:lnTo>
                  <a:pt x="503" y="678"/>
                </a:lnTo>
                <a:lnTo>
                  <a:pt x="517" y="672"/>
                </a:lnTo>
                <a:lnTo>
                  <a:pt x="532" y="665"/>
                </a:lnTo>
                <a:lnTo>
                  <a:pt x="545" y="657"/>
                </a:lnTo>
                <a:lnTo>
                  <a:pt x="567" y="643"/>
                </a:lnTo>
                <a:lnTo>
                  <a:pt x="586" y="629"/>
                </a:lnTo>
                <a:lnTo>
                  <a:pt x="619" y="603"/>
                </a:lnTo>
                <a:lnTo>
                  <a:pt x="637" y="603"/>
                </a:lnTo>
                <a:lnTo>
                  <a:pt x="637" y="765"/>
                </a:lnTo>
                <a:lnTo>
                  <a:pt x="587" y="787"/>
                </a:lnTo>
                <a:lnTo>
                  <a:pt x="564" y="796"/>
                </a:lnTo>
                <a:lnTo>
                  <a:pt x="539" y="804"/>
                </a:lnTo>
                <a:lnTo>
                  <a:pt x="507" y="813"/>
                </a:lnTo>
                <a:lnTo>
                  <a:pt x="476" y="818"/>
                </a:lnTo>
                <a:lnTo>
                  <a:pt x="460" y="821"/>
                </a:lnTo>
                <a:lnTo>
                  <a:pt x="442" y="822"/>
                </a:lnTo>
                <a:lnTo>
                  <a:pt x="395" y="824"/>
                </a:lnTo>
                <a:lnTo>
                  <a:pt x="359" y="822"/>
                </a:lnTo>
                <a:lnTo>
                  <a:pt x="322" y="818"/>
                </a:lnTo>
                <a:lnTo>
                  <a:pt x="289" y="812"/>
                </a:lnTo>
                <a:lnTo>
                  <a:pt x="255" y="801"/>
                </a:lnTo>
                <a:lnTo>
                  <a:pt x="239" y="795"/>
                </a:lnTo>
                <a:lnTo>
                  <a:pt x="225" y="788"/>
                </a:lnTo>
                <a:lnTo>
                  <a:pt x="209" y="782"/>
                </a:lnTo>
                <a:lnTo>
                  <a:pt x="196" y="774"/>
                </a:lnTo>
                <a:lnTo>
                  <a:pt x="182" y="765"/>
                </a:lnTo>
                <a:lnTo>
                  <a:pt x="169" y="756"/>
                </a:lnTo>
                <a:lnTo>
                  <a:pt x="157" y="746"/>
                </a:lnTo>
                <a:lnTo>
                  <a:pt x="144" y="735"/>
                </a:lnTo>
                <a:lnTo>
                  <a:pt x="134" y="724"/>
                </a:lnTo>
                <a:lnTo>
                  <a:pt x="123" y="711"/>
                </a:lnTo>
                <a:lnTo>
                  <a:pt x="113" y="699"/>
                </a:lnTo>
                <a:lnTo>
                  <a:pt x="104" y="685"/>
                </a:lnTo>
                <a:lnTo>
                  <a:pt x="95" y="670"/>
                </a:lnTo>
                <a:lnTo>
                  <a:pt x="87" y="656"/>
                </a:lnTo>
                <a:lnTo>
                  <a:pt x="81" y="640"/>
                </a:lnTo>
                <a:lnTo>
                  <a:pt x="73" y="624"/>
                </a:lnTo>
                <a:lnTo>
                  <a:pt x="68" y="607"/>
                </a:lnTo>
                <a:lnTo>
                  <a:pt x="62" y="590"/>
                </a:lnTo>
                <a:lnTo>
                  <a:pt x="57" y="572"/>
                </a:lnTo>
                <a:lnTo>
                  <a:pt x="55" y="552"/>
                </a:lnTo>
                <a:lnTo>
                  <a:pt x="52" y="533"/>
                </a:lnTo>
                <a:lnTo>
                  <a:pt x="49" y="513"/>
                </a:lnTo>
                <a:lnTo>
                  <a:pt x="48" y="492"/>
                </a:lnTo>
                <a:lnTo>
                  <a:pt x="48" y="470"/>
                </a:lnTo>
                <a:lnTo>
                  <a:pt x="49" y="431"/>
                </a:lnTo>
                <a:lnTo>
                  <a:pt x="51" y="412"/>
                </a:lnTo>
                <a:lnTo>
                  <a:pt x="55" y="394"/>
                </a:lnTo>
                <a:lnTo>
                  <a:pt x="57" y="375"/>
                </a:lnTo>
                <a:lnTo>
                  <a:pt x="61" y="357"/>
                </a:lnTo>
                <a:lnTo>
                  <a:pt x="66" y="340"/>
                </a:lnTo>
                <a:lnTo>
                  <a:pt x="73" y="323"/>
                </a:lnTo>
                <a:lnTo>
                  <a:pt x="78" y="308"/>
                </a:lnTo>
                <a:lnTo>
                  <a:pt x="86" y="292"/>
                </a:lnTo>
                <a:lnTo>
                  <a:pt x="94" y="277"/>
                </a:lnTo>
                <a:lnTo>
                  <a:pt x="101" y="262"/>
                </a:lnTo>
                <a:lnTo>
                  <a:pt x="110" y="248"/>
                </a:lnTo>
                <a:lnTo>
                  <a:pt x="121" y="235"/>
                </a:lnTo>
                <a:lnTo>
                  <a:pt x="131" y="223"/>
                </a:lnTo>
                <a:lnTo>
                  <a:pt x="143" y="210"/>
                </a:lnTo>
                <a:lnTo>
                  <a:pt x="155" y="200"/>
                </a:lnTo>
                <a:lnTo>
                  <a:pt x="166" y="190"/>
                </a:lnTo>
                <a:lnTo>
                  <a:pt x="179" y="179"/>
                </a:lnTo>
                <a:lnTo>
                  <a:pt x="192" y="170"/>
                </a:lnTo>
                <a:lnTo>
                  <a:pt x="207" y="162"/>
                </a:lnTo>
                <a:lnTo>
                  <a:pt x="221" y="155"/>
                </a:lnTo>
                <a:lnTo>
                  <a:pt x="237" y="147"/>
                </a:lnTo>
                <a:lnTo>
                  <a:pt x="252" y="140"/>
                </a:lnTo>
                <a:lnTo>
                  <a:pt x="269" y="135"/>
                </a:lnTo>
                <a:lnTo>
                  <a:pt x="286" y="130"/>
                </a:lnTo>
                <a:lnTo>
                  <a:pt x="304" y="126"/>
                </a:lnTo>
                <a:lnTo>
                  <a:pt x="321" y="122"/>
                </a:lnTo>
                <a:lnTo>
                  <a:pt x="339" y="120"/>
                </a:lnTo>
                <a:lnTo>
                  <a:pt x="357" y="118"/>
                </a:lnTo>
                <a:lnTo>
                  <a:pt x="377" y="117"/>
                </a:lnTo>
                <a:lnTo>
                  <a:pt x="396" y="116"/>
                </a:lnTo>
                <a:lnTo>
                  <a:pt x="437" y="117"/>
                </a:lnTo>
                <a:lnTo>
                  <a:pt x="473" y="121"/>
                </a:lnTo>
                <a:lnTo>
                  <a:pt x="507" y="126"/>
                </a:lnTo>
                <a:lnTo>
                  <a:pt x="537" y="134"/>
                </a:lnTo>
                <a:lnTo>
                  <a:pt x="567" y="143"/>
                </a:lnTo>
                <a:lnTo>
                  <a:pt x="593" y="153"/>
                </a:lnTo>
                <a:lnTo>
                  <a:pt x="637" y="173"/>
                </a:lnTo>
                <a:lnTo>
                  <a:pt x="637" y="3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41"/>
          <p:cNvSpPr>
            <a:spLocks noEditPoints="1"/>
          </p:cNvSpPr>
          <p:nvPr/>
        </p:nvSpPr>
        <p:spPr bwMode="auto">
          <a:xfrm>
            <a:off x="6257719" y="1546550"/>
            <a:ext cx="884338" cy="1330450"/>
          </a:xfrm>
          <a:custGeom>
            <a:avLst/>
            <a:gdLst>
              <a:gd name="T0" fmla="*/ 709613 w 784"/>
              <a:gd name="T1" fmla="*/ 447675 h 1008"/>
              <a:gd name="T2" fmla="*/ 668338 w 784"/>
              <a:gd name="T3" fmla="*/ 428625 h 1008"/>
              <a:gd name="T4" fmla="*/ 623888 w 784"/>
              <a:gd name="T5" fmla="*/ 419100 h 1008"/>
              <a:gd name="T6" fmla="*/ 598488 w 784"/>
              <a:gd name="T7" fmla="*/ 414338 h 1008"/>
              <a:gd name="T8" fmla="*/ 488950 w 784"/>
              <a:gd name="T9" fmla="*/ 409575 h 1008"/>
              <a:gd name="T10" fmla="*/ 419100 w 784"/>
              <a:gd name="T11" fmla="*/ 1081088 h 1008"/>
              <a:gd name="T12" fmla="*/ 488950 w 784"/>
              <a:gd name="T13" fmla="*/ 1081088 h 1008"/>
              <a:gd name="T14" fmla="*/ 576263 w 784"/>
              <a:gd name="T15" fmla="*/ 1077913 h 1008"/>
              <a:gd name="T16" fmla="*/ 635000 w 784"/>
              <a:gd name="T17" fmla="*/ 1071563 h 1008"/>
              <a:gd name="T18" fmla="*/ 658813 w 784"/>
              <a:gd name="T19" fmla="*/ 1066800 h 1008"/>
              <a:gd name="T20" fmla="*/ 703263 w 784"/>
              <a:gd name="T21" fmla="*/ 1049338 h 1008"/>
              <a:gd name="T22" fmla="*/ 727075 w 784"/>
              <a:gd name="T23" fmla="*/ 1039813 h 1008"/>
              <a:gd name="T24" fmla="*/ 762000 w 784"/>
              <a:gd name="T25" fmla="*/ 1016000 h 1008"/>
              <a:gd name="T26" fmla="*/ 790575 w 784"/>
              <a:gd name="T27" fmla="*/ 990600 h 1008"/>
              <a:gd name="T28" fmla="*/ 817563 w 784"/>
              <a:gd name="T29" fmla="*/ 958850 h 1008"/>
              <a:gd name="T30" fmla="*/ 838200 w 784"/>
              <a:gd name="T31" fmla="*/ 923925 h 1008"/>
              <a:gd name="T32" fmla="*/ 846138 w 784"/>
              <a:gd name="T33" fmla="*/ 904875 h 1008"/>
              <a:gd name="T34" fmla="*/ 858838 w 784"/>
              <a:gd name="T35" fmla="*/ 866775 h 1008"/>
              <a:gd name="T36" fmla="*/ 866775 w 784"/>
              <a:gd name="T37" fmla="*/ 820738 h 1008"/>
              <a:gd name="T38" fmla="*/ 873125 w 784"/>
              <a:gd name="T39" fmla="*/ 744538 h 1008"/>
              <a:gd name="T40" fmla="*/ 873125 w 784"/>
              <a:gd name="T41" fmla="*/ 719138 h 1008"/>
              <a:gd name="T42" fmla="*/ 866775 w 784"/>
              <a:gd name="T43" fmla="*/ 669925 h 1008"/>
              <a:gd name="T44" fmla="*/ 858838 w 784"/>
              <a:gd name="T45" fmla="*/ 625475 h 1008"/>
              <a:gd name="T46" fmla="*/ 841375 w 784"/>
              <a:gd name="T47" fmla="*/ 584200 h 1008"/>
              <a:gd name="T48" fmla="*/ 833438 w 784"/>
              <a:gd name="T49" fmla="*/ 565150 h 1008"/>
              <a:gd name="T50" fmla="*/ 811213 w 784"/>
              <a:gd name="T51" fmla="*/ 530225 h 1008"/>
              <a:gd name="T52" fmla="*/ 784225 w 784"/>
              <a:gd name="T53" fmla="*/ 496888 h 1008"/>
              <a:gd name="T54" fmla="*/ 749300 w 784"/>
              <a:gd name="T55" fmla="*/ 469900 h 1008"/>
              <a:gd name="T56" fmla="*/ 709613 w 784"/>
              <a:gd name="T57" fmla="*/ 447675 h 1008"/>
              <a:gd name="T58" fmla="*/ 0 w 784"/>
              <a:gd name="T59" fmla="*/ 0 h 1008"/>
              <a:gd name="T60" fmla="*/ 1244600 w 784"/>
              <a:gd name="T61" fmla="*/ 1600200 h 1008"/>
              <a:gd name="T62" fmla="*/ 0 w 784"/>
              <a:gd name="T63" fmla="*/ 0 h 1008"/>
              <a:gd name="T64" fmla="*/ 1092200 w 784"/>
              <a:gd name="T65" fmla="*/ 1016000 h 1008"/>
              <a:gd name="T66" fmla="*/ 1057275 w 784"/>
              <a:gd name="T67" fmla="*/ 1071563 h 1008"/>
              <a:gd name="T68" fmla="*/ 1016000 w 784"/>
              <a:gd name="T69" fmla="*/ 1122363 h 1008"/>
              <a:gd name="T70" fmla="*/ 968375 w 784"/>
              <a:gd name="T71" fmla="*/ 1165225 h 1008"/>
              <a:gd name="T72" fmla="*/ 919163 w 784"/>
              <a:gd name="T73" fmla="*/ 1200150 h 1008"/>
              <a:gd name="T74" fmla="*/ 877888 w 784"/>
              <a:gd name="T75" fmla="*/ 1222375 h 1008"/>
              <a:gd name="T76" fmla="*/ 790575 w 784"/>
              <a:gd name="T77" fmla="*/ 1255713 h 1008"/>
              <a:gd name="T78" fmla="*/ 744538 w 784"/>
              <a:gd name="T79" fmla="*/ 1266825 h 1008"/>
              <a:gd name="T80" fmla="*/ 641350 w 784"/>
              <a:gd name="T81" fmla="*/ 1281113 h 1008"/>
              <a:gd name="T82" fmla="*/ 522288 w 784"/>
              <a:gd name="T83" fmla="*/ 1284288 h 1008"/>
              <a:gd name="T84" fmla="*/ 139700 w 784"/>
              <a:gd name="T85" fmla="*/ 206375 h 1008"/>
              <a:gd name="T86" fmla="*/ 531813 w 784"/>
              <a:gd name="T87" fmla="*/ 206375 h 1008"/>
              <a:gd name="T88" fmla="*/ 654050 w 784"/>
              <a:gd name="T89" fmla="*/ 212725 h 1008"/>
              <a:gd name="T90" fmla="*/ 758825 w 784"/>
              <a:gd name="T91" fmla="*/ 228600 h 1008"/>
              <a:gd name="T92" fmla="*/ 806450 w 784"/>
              <a:gd name="T93" fmla="*/ 241300 h 1008"/>
              <a:gd name="T94" fmla="*/ 887413 w 784"/>
              <a:gd name="T95" fmla="*/ 271463 h 1008"/>
              <a:gd name="T96" fmla="*/ 920750 w 784"/>
              <a:gd name="T97" fmla="*/ 290513 h 1008"/>
              <a:gd name="T98" fmla="*/ 974725 w 784"/>
              <a:gd name="T99" fmla="*/ 328613 h 1008"/>
              <a:gd name="T100" fmla="*/ 1022350 w 784"/>
              <a:gd name="T101" fmla="*/ 371475 h 1008"/>
              <a:gd name="T102" fmla="*/ 1063625 w 784"/>
              <a:gd name="T103" fmla="*/ 420688 h 1008"/>
              <a:gd name="T104" fmla="*/ 1098550 w 784"/>
              <a:gd name="T105" fmla="*/ 474663 h 1008"/>
              <a:gd name="T106" fmla="*/ 1112838 w 784"/>
              <a:gd name="T107" fmla="*/ 504825 h 1008"/>
              <a:gd name="T108" fmla="*/ 1136650 w 784"/>
              <a:gd name="T109" fmla="*/ 566738 h 1008"/>
              <a:gd name="T110" fmla="*/ 1150938 w 784"/>
              <a:gd name="T111" fmla="*/ 635000 h 1008"/>
              <a:gd name="T112" fmla="*/ 1160463 w 784"/>
              <a:gd name="T113" fmla="*/ 709613 h 1008"/>
              <a:gd name="T114" fmla="*/ 1162050 w 784"/>
              <a:gd name="T115" fmla="*/ 746125 h 1008"/>
              <a:gd name="T116" fmla="*/ 1157288 w 784"/>
              <a:gd name="T117" fmla="*/ 820738 h 1008"/>
              <a:gd name="T118" fmla="*/ 1146175 w 784"/>
              <a:gd name="T119" fmla="*/ 890588 h 1008"/>
              <a:gd name="T120" fmla="*/ 1122363 w 784"/>
              <a:gd name="T121" fmla="*/ 954088 h 1008"/>
              <a:gd name="T122" fmla="*/ 1092200 w 784"/>
              <a:gd name="T123" fmla="*/ 1016000 h 10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84" h="1008">
                <a:moveTo>
                  <a:pt x="447" y="282"/>
                </a:moveTo>
                <a:lnTo>
                  <a:pt x="447" y="282"/>
                </a:lnTo>
                <a:lnTo>
                  <a:pt x="434" y="275"/>
                </a:lnTo>
                <a:lnTo>
                  <a:pt x="421" y="270"/>
                </a:lnTo>
                <a:lnTo>
                  <a:pt x="407" y="266"/>
                </a:lnTo>
                <a:lnTo>
                  <a:pt x="393" y="264"/>
                </a:lnTo>
                <a:lnTo>
                  <a:pt x="377" y="261"/>
                </a:lnTo>
                <a:lnTo>
                  <a:pt x="358" y="260"/>
                </a:lnTo>
                <a:lnTo>
                  <a:pt x="308" y="258"/>
                </a:lnTo>
                <a:lnTo>
                  <a:pt x="264" y="258"/>
                </a:lnTo>
                <a:lnTo>
                  <a:pt x="264" y="681"/>
                </a:lnTo>
                <a:lnTo>
                  <a:pt x="308" y="681"/>
                </a:lnTo>
                <a:lnTo>
                  <a:pt x="337" y="681"/>
                </a:lnTo>
                <a:lnTo>
                  <a:pt x="363" y="679"/>
                </a:lnTo>
                <a:lnTo>
                  <a:pt x="384" y="678"/>
                </a:lnTo>
                <a:lnTo>
                  <a:pt x="400" y="675"/>
                </a:lnTo>
                <a:lnTo>
                  <a:pt x="415" y="672"/>
                </a:lnTo>
                <a:lnTo>
                  <a:pt x="429" y="668"/>
                </a:lnTo>
                <a:lnTo>
                  <a:pt x="443" y="661"/>
                </a:lnTo>
                <a:lnTo>
                  <a:pt x="458" y="655"/>
                </a:lnTo>
                <a:lnTo>
                  <a:pt x="468" y="648"/>
                </a:lnTo>
                <a:lnTo>
                  <a:pt x="480" y="640"/>
                </a:lnTo>
                <a:lnTo>
                  <a:pt x="489" y="631"/>
                </a:lnTo>
                <a:lnTo>
                  <a:pt x="498" y="624"/>
                </a:lnTo>
                <a:lnTo>
                  <a:pt x="507" y="613"/>
                </a:lnTo>
                <a:lnTo>
                  <a:pt x="515" y="604"/>
                </a:lnTo>
                <a:lnTo>
                  <a:pt x="521" y="594"/>
                </a:lnTo>
                <a:lnTo>
                  <a:pt x="528" y="582"/>
                </a:lnTo>
                <a:lnTo>
                  <a:pt x="533" y="570"/>
                </a:lnTo>
                <a:lnTo>
                  <a:pt x="537" y="559"/>
                </a:lnTo>
                <a:lnTo>
                  <a:pt x="541" y="546"/>
                </a:lnTo>
                <a:lnTo>
                  <a:pt x="545" y="531"/>
                </a:lnTo>
                <a:lnTo>
                  <a:pt x="546" y="517"/>
                </a:lnTo>
                <a:lnTo>
                  <a:pt x="549" y="501"/>
                </a:lnTo>
                <a:lnTo>
                  <a:pt x="550" y="469"/>
                </a:lnTo>
                <a:lnTo>
                  <a:pt x="550" y="453"/>
                </a:lnTo>
                <a:lnTo>
                  <a:pt x="549" y="438"/>
                </a:lnTo>
                <a:lnTo>
                  <a:pt x="546" y="422"/>
                </a:lnTo>
                <a:lnTo>
                  <a:pt x="543" y="408"/>
                </a:lnTo>
                <a:lnTo>
                  <a:pt x="541" y="394"/>
                </a:lnTo>
                <a:lnTo>
                  <a:pt x="536" y="381"/>
                </a:lnTo>
                <a:lnTo>
                  <a:pt x="530" y="368"/>
                </a:lnTo>
                <a:lnTo>
                  <a:pt x="525" y="356"/>
                </a:lnTo>
                <a:lnTo>
                  <a:pt x="519" y="344"/>
                </a:lnTo>
                <a:lnTo>
                  <a:pt x="511" y="334"/>
                </a:lnTo>
                <a:lnTo>
                  <a:pt x="503" y="323"/>
                </a:lnTo>
                <a:lnTo>
                  <a:pt x="494" y="313"/>
                </a:lnTo>
                <a:lnTo>
                  <a:pt x="484" y="304"/>
                </a:lnTo>
                <a:lnTo>
                  <a:pt x="472" y="296"/>
                </a:lnTo>
                <a:lnTo>
                  <a:pt x="460" y="288"/>
                </a:lnTo>
                <a:lnTo>
                  <a:pt x="447" y="282"/>
                </a:lnTo>
                <a:close/>
                <a:moveTo>
                  <a:pt x="0" y="0"/>
                </a:moveTo>
                <a:lnTo>
                  <a:pt x="0" y="1008"/>
                </a:lnTo>
                <a:lnTo>
                  <a:pt x="784" y="1008"/>
                </a:lnTo>
                <a:lnTo>
                  <a:pt x="784" y="0"/>
                </a:lnTo>
                <a:lnTo>
                  <a:pt x="0" y="0"/>
                </a:lnTo>
                <a:close/>
                <a:moveTo>
                  <a:pt x="688" y="640"/>
                </a:moveTo>
                <a:lnTo>
                  <a:pt x="688" y="640"/>
                </a:lnTo>
                <a:lnTo>
                  <a:pt x="677" y="659"/>
                </a:lnTo>
                <a:lnTo>
                  <a:pt x="666" y="675"/>
                </a:lnTo>
                <a:lnTo>
                  <a:pt x="653" y="692"/>
                </a:lnTo>
                <a:lnTo>
                  <a:pt x="640" y="707"/>
                </a:lnTo>
                <a:lnTo>
                  <a:pt x="625" y="721"/>
                </a:lnTo>
                <a:lnTo>
                  <a:pt x="610" y="734"/>
                </a:lnTo>
                <a:lnTo>
                  <a:pt x="594" y="746"/>
                </a:lnTo>
                <a:lnTo>
                  <a:pt x="579" y="756"/>
                </a:lnTo>
                <a:lnTo>
                  <a:pt x="553" y="770"/>
                </a:lnTo>
                <a:lnTo>
                  <a:pt x="527" y="782"/>
                </a:lnTo>
                <a:lnTo>
                  <a:pt x="498" y="791"/>
                </a:lnTo>
                <a:lnTo>
                  <a:pt x="469" y="798"/>
                </a:lnTo>
                <a:lnTo>
                  <a:pt x="438" y="803"/>
                </a:lnTo>
                <a:lnTo>
                  <a:pt x="404" y="807"/>
                </a:lnTo>
                <a:lnTo>
                  <a:pt x="368" y="809"/>
                </a:lnTo>
                <a:lnTo>
                  <a:pt x="329" y="809"/>
                </a:lnTo>
                <a:lnTo>
                  <a:pt x="88" y="809"/>
                </a:lnTo>
                <a:lnTo>
                  <a:pt x="88" y="130"/>
                </a:lnTo>
                <a:lnTo>
                  <a:pt x="335" y="130"/>
                </a:lnTo>
                <a:lnTo>
                  <a:pt x="376" y="131"/>
                </a:lnTo>
                <a:lnTo>
                  <a:pt x="412" y="134"/>
                </a:lnTo>
                <a:lnTo>
                  <a:pt x="447" y="138"/>
                </a:lnTo>
                <a:lnTo>
                  <a:pt x="478" y="144"/>
                </a:lnTo>
                <a:lnTo>
                  <a:pt x="508" y="152"/>
                </a:lnTo>
                <a:lnTo>
                  <a:pt x="534" y="161"/>
                </a:lnTo>
                <a:lnTo>
                  <a:pt x="559" y="171"/>
                </a:lnTo>
                <a:lnTo>
                  <a:pt x="580" y="183"/>
                </a:lnTo>
                <a:lnTo>
                  <a:pt x="598" y="195"/>
                </a:lnTo>
                <a:lnTo>
                  <a:pt x="614" y="207"/>
                </a:lnTo>
                <a:lnTo>
                  <a:pt x="629" y="220"/>
                </a:lnTo>
                <a:lnTo>
                  <a:pt x="644" y="234"/>
                </a:lnTo>
                <a:lnTo>
                  <a:pt x="657" y="249"/>
                </a:lnTo>
                <a:lnTo>
                  <a:pt x="670" y="265"/>
                </a:lnTo>
                <a:lnTo>
                  <a:pt x="681" y="282"/>
                </a:lnTo>
                <a:lnTo>
                  <a:pt x="692" y="299"/>
                </a:lnTo>
                <a:lnTo>
                  <a:pt x="701" y="318"/>
                </a:lnTo>
                <a:lnTo>
                  <a:pt x="709" y="338"/>
                </a:lnTo>
                <a:lnTo>
                  <a:pt x="716" y="357"/>
                </a:lnTo>
                <a:lnTo>
                  <a:pt x="722" y="378"/>
                </a:lnTo>
                <a:lnTo>
                  <a:pt x="725" y="400"/>
                </a:lnTo>
                <a:lnTo>
                  <a:pt x="729" y="423"/>
                </a:lnTo>
                <a:lnTo>
                  <a:pt x="731" y="447"/>
                </a:lnTo>
                <a:lnTo>
                  <a:pt x="732" y="470"/>
                </a:lnTo>
                <a:lnTo>
                  <a:pt x="731" y="494"/>
                </a:lnTo>
                <a:lnTo>
                  <a:pt x="729" y="517"/>
                </a:lnTo>
                <a:lnTo>
                  <a:pt x="725" y="539"/>
                </a:lnTo>
                <a:lnTo>
                  <a:pt x="722" y="561"/>
                </a:lnTo>
                <a:lnTo>
                  <a:pt x="715" y="582"/>
                </a:lnTo>
                <a:lnTo>
                  <a:pt x="707" y="601"/>
                </a:lnTo>
                <a:lnTo>
                  <a:pt x="698" y="621"/>
                </a:lnTo>
                <a:lnTo>
                  <a:pt x="688" y="64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44"/>
          <p:cNvSpPr>
            <a:spLocks noEditPoints="1"/>
          </p:cNvSpPr>
          <p:nvPr/>
        </p:nvSpPr>
        <p:spPr bwMode="auto">
          <a:xfrm>
            <a:off x="7376059" y="1546550"/>
            <a:ext cx="719653" cy="1331770"/>
          </a:xfrm>
          <a:custGeom>
            <a:avLst/>
            <a:gdLst>
              <a:gd name="T0" fmla="*/ 0 w 638"/>
              <a:gd name="T1" fmla="*/ 0 h 1009"/>
              <a:gd name="T2" fmla="*/ 0 w 638"/>
              <a:gd name="T3" fmla="*/ 1601788 h 1009"/>
              <a:gd name="T4" fmla="*/ 1012825 w 638"/>
              <a:gd name="T5" fmla="*/ 1601788 h 1009"/>
              <a:gd name="T6" fmla="*/ 1012825 w 638"/>
              <a:gd name="T7" fmla="*/ 0 h 1009"/>
              <a:gd name="T8" fmla="*/ 0 w 638"/>
              <a:gd name="T9" fmla="*/ 0 h 1009"/>
              <a:gd name="T10" fmla="*/ 922338 w 638"/>
              <a:gd name="T11" fmla="*/ 414338 h 1009"/>
              <a:gd name="T12" fmla="*/ 419100 w 638"/>
              <a:gd name="T13" fmla="*/ 414338 h 1009"/>
              <a:gd name="T14" fmla="*/ 419100 w 638"/>
              <a:gd name="T15" fmla="*/ 600075 h 1009"/>
              <a:gd name="T16" fmla="*/ 884238 w 638"/>
              <a:gd name="T17" fmla="*/ 600075 h 1009"/>
              <a:gd name="T18" fmla="*/ 884238 w 638"/>
              <a:gd name="T19" fmla="*/ 809625 h 1009"/>
              <a:gd name="T20" fmla="*/ 419100 w 638"/>
              <a:gd name="T21" fmla="*/ 809625 h 1009"/>
              <a:gd name="T22" fmla="*/ 419100 w 638"/>
              <a:gd name="T23" fmla="*/ 1077913 h 1009"/>
              <a:gd name="T24" fmla="*/ 922338 w 638"/>
              <a:gd name="T25" fmla="*/ 1077913 h 1009"/>
              <a:gd name="T26" fmla="*/ 922338 w 638"/>
              <a:gd name="T27" fmla="*/ 1285875 h 1009"/>
              <a:gd name="T28" fmla="*/ 139700 w 638"/>
              <a:gd name="T29" fmla="*/ 1285875 h 1009"/>
              <a:gd name="T30" fmla="*/ 139700 w 638"/>
              <a:gd name="T31" fmla="*/ 206375 h 1009"/>
              <a:gd name="T32" fmla="*/ 922338 w 638"/>
              <a:gd name="T33" fmla="*/ 206375 h 1009"/>
              <a:gd name="T34" fmla="*/ 922338 w 638"/>
              <a:gd name="T35" fmla="*/ 414338 h 10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38" h="1009">
                <a:moveTo>
                  <a:pt x="0" y="0"/>
                </a:moveTo>
                <a:lnTo>
                  <a:pt x="0" y="1009"/>
                </a:lnTo>
                <a:lnTo>
                  <a:pt x="638" y="1009"/>
                </a:lnTo>
                <a:lnTo>
                  <a:pt x="638" y="0"/>
                </a:lnTo>
                <a:lnTo>
                  <a:pt x="0" y="0"/>
                </a:lnTo>
                <a:close/>
                <a:moveTo>
                  <a:pt x="581" y="261"/>
                </a:moveTo>
                <a:lnTo>
                  <a:pt x="264" y="261"/>
                </a:lnTo>
                <a:lnTo>
                  <a:pt x="264" y="378"/>
                </a:lnTo>
                <a:lnTo>
                  <a:pt x="557" y="378"/>
                </a:lnTo>
                <a:lnTo>
                  <a:pt x="557" y="510"/>
                </a:lnTo>
                <a:lnTo>
                  <a:pt x="264" y="510"/>
                </a:lnTo>
                <a:lnTo>
                  <a:pt x="264" y="679"/>
                </a:lnTo>
                <a:lnTo>
                  <a:pt x="581" y="679"/>
                </a:lnTo>
                <a:lnTo>
                  <a:pt x="581" y="810"/>
                </a:lnTo>
                <a:lnTo>
                  <a:pt x="88" y="810"/>
                </a:lnTo>
                <a:lnTo>
                  <a:pt x="88" y="130"/>
                </a:lnTo>
                <a:lnTo>
                  <a:pt x="581" y="130"/>
                </a:lnTo>
                <a:lnTo>
                  <a:pt x="581" y="2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47"/>
          <p:cNvSpPr>
            <a:spLocks noEditPoints="1"/>
          </p:cNvSpPr>
          <p:nvPr/>
        </p:nvSpPr>
        <p:spPr bwMode="auto">
          <a:xfrm>
            <a:off x="-1782763" y="3306419"/>
            <a:ext cx="979488" cy="1600200"/>
          </a:xfrm>
          <a:custGeom>
            <a:avLst/>
            <a:gdLst>
              <a:gd name="T0" fmla="*/ 0 w 617"/>
              <a:gd name="T1" fmla="*/ 0 h 1008"/>
              <a:gd name="T2" fmla="*/ 0 w 617"/>
              <a:gd name="T3" fmla="*/ 1600200 h 1008"/>
              <a:gd name="T4" fmla="*/ 979488 w 617"/>
              <a:gd name="T5" fmla="*/ 1600200 h 1008"/>
              <a:gd name="T6" fmla="*/ 979488 w 617"/>
              <a:gd name="T7" fmla="*/ 0 h 1008"/>
              <a:gd name="T8" fmla="*/ 0 w 617"/>
              <a:gd name="T9" fmla="*/ 0 h 1008"/>
              <a:gd name="T10" fmla="*/ 912813 w 617"/>
              <a:gd name="T11" fmla="*/ 414338 h 1008"/>
              <a:gd name="T12" fmla="*/ 419100 w 617"/>
              <a:gd name="T13" fmla="*/ 414338 h 1008"/>
              <a:gd name="T14" fmla="*/ 419100 w 617"/>
              <a:gd name="T15" fmla="*/ 614363 h 1008"/>
              <a:gd name="T16" fmla="*/ 876300 w 617"/>
              <a:gd name="T17" fmla="*/ 614363 h 1008"/>
              <a:gd name="T18" fmla="*/ 876300 w 617"/>
              <a:gd name="T19" fmla="*/ 822325 h 1008"/>
              <a:gd name="T20" fmla="*/ 419100 w 617"/>
              <a:gd name="T21" fmla="*/ 822325 h 1008"/>
              <a:gd name="T22" fmla="*/ 419100 w 617"/>
              <a:gd name="T23" fmla="*/ 1284288 h 1008"/>
              <a:gd name="T24" fmla="*/ 139700 w 617"/>
              <a:gd name="T25" fmla="*/ 1284288 h 1008"/>
              <a:gd name="T26" fmla="*/ 139700 w 617"/>
              <a:gd name="T27" fmla="*/ 206375 h 1008"/>
              <a:gd name="T28" fmla="*/ 912813 w 617"/>
              <a:gd name="T29" fmla="*/ 206375 h 1008"/>
              <a:gd name="T30" fmla="*/ 912813 w 617"/>
              <a:gd name="T31" fmla="*/ 414338 h 10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17" h="1008">
                <a:moveTo>
                  <a:pt x="0" y="0"/>
                </a:moveTo>
                <a:lnTo>
                  <a:pt x="0" y="1008"/>
                </a:lnTo>
                <a:lnTo>
                  <a:pt x="617" y="1008"/>
                </a:lnTo>
                <a:lnTo>
                  <a:pt x="617" y="0"/>
                </a:lnTo>
                <a:lnTo>
                  <a:pt x="0" y="0"/>
                </a:lnTo>
                <a:close/>
                <a:moveTo>
                  <a:pt x="575" y="261"/>
                </a:moveTo>
                <a:lnTo>
                  <a:pt x="264" y="261"/>
                </a:lnTo>
                <a:lnTo>
                  <a:pt x="264" y="387"/>
                </a:lnTo>
                <a:lnTo>
                  <a:pt x="552" y="387"/>
                </a:lnTo>
                <a:lnTo>
                  <a:pt x="552" y="518"/>
                </a:lnTo>
                <a:lnTo>
                  <a:pt x="264" y="518"/>
                </a:lnTo>
                <a:lnTo>
                  <a:pt x="264" y="809"/>
                </a:lnTo>
                <a:lnTo>
                  <a:pt x="88" y="809"/>
                </a:lnTo>
                <a:lnTo>
                  <a:pt x="88" y="130"/>
                </a:lnTo>
                <a:lnTo>
                  <a:pt x="575" y="130"/>
                </a:lnTo>
                <a:lnTo>
                  <a:pt x="575" y="2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53"/>
          <p:cNvSpPr>
            <a:spLocks noEditPoints="1"/>
          </p:cNvSpPr>
          <p:nvPr/>
        </p:nvSpPr>
        <p:spPr bwMode="auto">
          <a:xfrm>
            <a:off x="10942436" y="1291656"/>
            <a:ext cx="1266825" cy="1600200"/>
          </a:xfrm>
          <a:custGeom>
            <a:avLst/>
            <a:gdLst>
              <a:gd name="T0" fmla="*/ 0 w 798"/>
              <a:gd name="T1" fmla="*/ 0 h 1008"/>
              <a:gd name="T2" fmla="*/ 0 w 798"/>
              <a:gd name="T3" fmla="*/ 1600200 h 1008"/>
              <a:gd name="T4" fmla="*/ 1266825 w 798"/>
              <a:gd name="T5" fmla="*/ 1600200 h 1008"/>
              <a:gd name="T6" fmla="*/ 1266825 w 798"/>
              <a:gd name="T7" fmla="*/ 0 h 1008"/>
              <a:gd name="T8" fmla="*/ 0 w 798"/>
              <a:gd name="T9" fmla="*/ 0 h 1008"/>
              <a:gd name="T10" fmla="*/ 1108075 w 798"/>
              <a:gd name="T11" fmla="*/ 1284288 h 1008"/>
              <a:gd name="T12" fmla="*/ 828675 w 798"/>
              <a:gd name="T13" fmla="*/ 1284288 h 1008"/>
              <a:gd name="T14" fmla="*/ 828675 w 798"/>
              <a:gd name="T15" fmla="*/ 808038 h 1008"/>
              <a:gd name="T16" fmla="*/ 419100 w 798"/>
              <a:gd name="T17" fmla="*/ 808038 h 1008"/>
              <a:gd name="T18" fmla="*/ 419100 w 798"/>
              <a:gd name="T19" fmla="*/ 1284288 h 1008"/>
              <a:gd name="T20" fmla="*/ 139700 w 798"/>
              <a:gd name="T21" fmla="*/ 1284288 h 1008"/>
              <a:gd name="T22" fmla="*/ 139700 w 798"/>
              <a:gd name="T23" fmla="*/ 206375 h 1008"/>
              <a:gd name="T24" fmla="*/ 419100 w 798"/>
              <a:gd name="T25" fmla="*/ 206375 h 1008"/>
              <a:gd name="T26" fmla="*/ 419100 w 798"/>
              <a:gd name="T27" fmla="*/ 600075 h 1008"/>
              <a:gd name="T28" fmla="*/ 828675 w 798"/>
              <a:gd name="T29" fmla="*/ 600075 h 1008"/>
              <a:gd name="T30" fmla="*/ 828675 w 798"/>
              <a:gd name="T31" fmla="*/ 206375 h 1008"/>
              <a:gd name="T32" fmla="*/ 1108075 w 798"/>
              <a:gd name="T33" fmla="*/ 206375 h 1008"/>
              <a:gd name="T34" fmla="*/ 1108075 w 798"/>
              <a:gd name="T35" fmla="*/ 1284288 h 10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98" h="1008">
                <a:moveTo>
                  <a:pt x="0" y="0"/>
                </a:moveTo>
                <a:lnTo>
                  <a:pt x="0" y="1008"/>
                </a:lnTo>
                <a:lnTo>
                  <a:pt x="798" y="1008"/>
                </a:lnTo>
                <a:lnTo>
                  <a:pt x="798" y="0"/>
                </a:lnTo>
                <a:lnTo>
                  <a:pt x="0" y="0"/>
                </a:lnTo>
                <a:close/>
                <a:moveTo>
                  <a:pt x="698" y="809"/>
                </a:moveTo>
                <a:lnTo>
                  <a:pt x="522" y="809"/>
                </a:lnTo>
                <a:lnTo>
                  <a:pt x="522" y="509"/>
                </a:lnTo>
                <a:lnTo>
                  <a:pt x="264" y="509"/>
                </a:lnTo>
                <a:lnTo>
                  <a:pt x="264" y="809"/>
                </a:lnTo>
                <a:lnTo>
                  <a:pt x="88" y="809"/>
                </a:lnTo>
                <a:lnTo>
                  <a:pt x="88" y="130"/>
                </a:lnTo>
                <a:lnTo>
                  <a:pt x="264" y="130"/>
                </a:lnTo>
                <a:lnTo>
                  <a:pt x="264" y="378"/>
                </a:lnTo>
                <a:lnTo>
                  <a:pt x="522" y="378"/>
                </a:lnTo>
                <a:lnTo>
                  <a:pt x="522" y="130"/>
                </a:lnTo>
                <a:lnTo>
                  <a:pt x="698" y="130"/>
                </a:lnTo>
                <a:lnTo>
                  <a:pt x="698" y="8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56"/>
          <p:cNvSpPr>
            <a:spLocks noEditPoints="1"/>
          </p:cNvSpPr>
          <p:nvPr/>
        </p:nvSpPr>
        <p:spPr bwMode="auto">
          <a:xfrm>
            <a:off x="3498532" y="1546550"/>
            <a:ext cx="579783" cy="1331769"/>
          </a:xfrm>
          <a:custGeom>
            <a:avLst/>
            <a:gdLst>
              <a:gd name="T0" fmla="*/ 0 w 514"/>
              <a:gd name="T1" fmla="*/ 0 h 1009"/>
              <a:gd name="T2" fmla="*/ 0 w 514"/>
              <a:gd name="T3" fmla="*/ 1601787 h 1009"/>
              <a:gd name="T4" fmla="*/ 815975 w 514"/>
              <a:gd name="T5" fmla="*/ 1601787 h 1009"/>
              <a:gd name="T6" fmla="*/ 815975 w 514"/>
              <a:gd name="T7" fmla="*/ 0 h 1009"/>
              <a:gd name="T8" fmla="*/ 0 w 514"/>
              <a:gd name="T9" fmla="*/ 0 h 1009"/>
              <a:gd name="T10" fmla="*/ 725488 w 514"/>
              <a:gd name="T11" fmla="*/ 398462 h 1009"/>
              <a:gd name="T12" fmla="*/ 547688 w 514"/>
              <a:gd name="T13" fmla="*/ 398462 h 1009"/>
              <a:gd name="T14" fmla="*/ 547688 w 514"/>
              <a:gd name="T15" fmla="*/ 1093787 h 1009"/>
              <a:gd name="T16" fmla="*/ 725488 w 514"/>
              <a:gd name="T17" fmla="*/ 1093787 h 1009"/>
              <a:gd name="T18" fmla="*/ 725488 w 514"/>
              <a:gd name="T19" fmla="*/ 1285875 h 1009"/>
              <a:gd name="T20" fmla="*/ 90488 w 514"/>
              <a:gd name="T21" fmla="*/ 1285875 h 1009"/>
              <a:gd name="T22" fmla="*/ 90488 w 514"/>
              <a:gd name="T23" fmla="*/ 1093787 h 1009"/>
              <a:gd name="T24" fmla="*/ 268288 w 514"/>
              <a:gd name="T25" fmla="*/ 1093787 h 1009"/>
              <a:gd name="T26" fmla="*/ 268288 w 514"/>
              <a:gd name="T27" fmla="*/ 398462 h 1009"/>
              <a:gd name="T28" fmla="*/ 90488 w 514"/>
              <a:gd name="T29" fmla="*/ 398462 h 1009"/>
              <a:gd name="T30" fmla="*/ 90488 w 514"/>
              <a:gd name="T31" fmla="*/ 206375 h 1009"/>
              <a:gd name="T32" fmla="*/ 725488 w 514"/>
              <a:gd name="T33" fmla="*/ 206375 h 1009"/>
              <a:gd name="T34" fmla="*/ 725488 w 514"/>
              <a:gd name="T35" fmla="*/ 398462 h 10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14" h="1009">
                <a:moveTo>
                  <a:pt x="0" y="0"/>
                </a:moveTo>
                <a:lnTo>
                  <a:pt x="0" y="1009"/>
                </a:lnTo>
                <a:lnTo>
                  <a:pt x="514" y="1009"/>
                </a:lnTo>
                <a:lnTo>
                  <a:pt x="514" y="0"/>
                </a:lnTo>
                <a:lnTo>
                  <a:pt x="0" y="0"/>
                </a:lnTo>
                <a:close/>
                <a:moveTo>
                  <a:pt x="457" y="251"/>
                </a:moveTo>
                <a:lnTo>
                  <a:pt x="345" y="251"/>
                </a:lnTo>
                <a:lnTo>
                  <a:pt x="345" y="689"/>
                </a:lnTo>
                <a:lnTo>
                  <a:pt x="457" y="689"/>
                </a:lnTo>
                <a:lnTo>
                  <a:pt x="457" y="810"/>
                </a:lnTo>
                <a:lnTo>
                  <a:pt x="57" y="810"/>
                </a:lnTo>
                <a:lnTo>
                  <a:pt x="57" y="689"/>
                </a:lnTo>
                <a:lnTo>
                  <a:pt x="169" y="689"/>
                </a:lnTo>
                <a:lnTo>
                  <a:pt x="169" y="251"/>
                </a:lnTo>
                <a:lnTo>
                  <a:pt x="57" y="251"/>
                </a:lnTo>
                <a:lnTo>
                  <a:pt x="57" y="130"/>
                </a:lnTo>
                <a:lnTo>
                  <a:pt x="457" y="130"/>
                </a:lnTo>
                <a:lnTo>
                  <a:pt x="457" y="2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59"/>
          <p:cNvSpPr>
            <a:spLocks noEditPoints="1"/>
          </p:cNvSpPr>
          <p:nvPr/>
        </p:nvSpPr>
        <p:spPr bwMode="auto">
          <a:xfrm>
            <a:off x="10885803" y="4067188"/>
            <a:ext cx="815975" cy="1601787"/>
          </a:xfrm>
          <a:custGeom>
            <a:avLst/>
            <a:gdLst>
              <a:gd name="T0" fmla="*/ 0 w 514"/>
              <a:gd name="T1" fmla="*/ 1601787 h 1009"/>
              <a:gd name="T2" fmla="*/ 815975 w 514"/>
              <a:gd name="T3" fmla="*/ 0 h 1009"/>
              <a:gd name="T4" fmla="*/ 704850 w 514"/>
              <a:gd name="T5" fmla="*/ 969962 h 1009"/>
              <a:gd name="T6" fmla="*/ 701675 w 514"/>
              <a:gd name="T7" fmla="*/ 1004887 h 1009"/>
              <a:gd name="T8" fmla="*/ 690563 w 514"/>
              <a:gd name="T9" fmla="*/ 1071562 h 1009"/>
              <a:gd name="T10" fmla="*/ 679450 w 514"/>
              <a:gd name="T11" fmla="*/ 1101725 h 1009"/>
              <a:gd name="T12" fmla="*/ 646113 w 514"/>
              <a:gd name="T13" fmla="*/ 1160462 h 1009"/>
              <a:gd name="T14" fmla="*/ 603250 w 514"/>
              <a:gd name="T15" fmla="*/ 1208087 h 1009"/>
              <a:gd name="T16" fmla="*/ 574675 w 514"/>
              <a:gd name="T17" fmla="*/ 1228725 h 1009"/>
              <a:gd name="T18" fmla="*/ 512763 w 514"/>
              <a:gd name="T19" fmla="*/ 1265237 h 1009"/>
              <a:gd name="T20" fmla="*/ 474663 w 514"/>
              <a:gd name="T21" fmla="*/ 1277937 h 1009"/>
              <a:gd name="T22" fmla="*/ 392113 w 514"/>
              <a:gd name="T23" fmla="*/ 1296987 h 1009"/>
              <a:gd name="T24" fmla="*/ 288925 w 514"/>
              <a:gd name="T25" fmla="*/ 1301750 h 1009"/>
              <a:gd name="T26" fmla="*/ 217488 w 514"/>
              <a:gd name="T27" fmla="*/ 1301750 h 1009"/>
              <a:gd name="T28" fmla="*/ 149225 w 514"/>
              <a:gd name="T29" fmla="*/ 1298575 h 1009"/>
              <a:gd name="T30" fmla="*/ 33338 w 514"/>
              <a:gd name="T31" fmla="*/ 1281112 h 1009"/>
              <a:gd name="T32" fmla="*/ 60325 w 514"/>
              <a:gd name="T33" fmla="*/ 1063625 h 1009"/>
              <a:gd name="T34" fmla="*/ 95250 w 514"/>
              <a:gd name="T35" fmla="*/ 1074737 h 1009"/>
              <a:gd name="T36" fmla="*/ 131763 w 514"/>
              <a:gd name="T37" fmla="*/ 1087437 h 1009"/>
              <a:gd name="T38" fmla="*/ 176213 w 514"/>
              <a:gd name="T39" fmla="*/ 1095375 h 1009"/>
              <a:gd name="T40" fmla="*/ 227013 w 514"/>
              <a:gd name="T41" fmla="*/ 1098550 h 1009"/>
              <a:gd name="T42" fmla="*/ 265113 w 514"/>
              <a:gd name="T43" fmla="*/ 1098550 h 1009"/>
              <a:gd name="T44" fmla="*/ 322263 w 514"/>
              <a:gd name="T45" fmla="*/ 1087437 h 1009"/>
              <a:gd name="T46" fmla="*/ 344488 w 514"/>
              <a:gd name="T47" fmla="*/ 1077912 h 1009"/>
              <a:gd name="T48" fmla="*/ 379413 w 514"/>
              <a:gd name="T49" fmla="*/ 1054100 h 1009"/>
              <a:gd name="T50" fmla="*/ 404813 w 514"/>
              <a:gd name="T51" fmla="*/ 1022350 h 1009"/>
              <a:gd name="T52" fmla="*/ 411163 w 514"/>
              <a:gd name="T53" fmla="*/ 1003300 h 1009"/>
              <a:gd name="T54" fmla="*/ 420688 w 514"/>
              <a:gd name="T55" fmla="*/ 963612 h 1009"/>
              <a:gd name="T56" fmla="*/ 423863 w 514"/>
              <a:gd name="T57" fmla="*/ 942975 h 1009"/>
              <a:gd name="T58" fmla="*/ 425450 w 514"/>
              <a:gd name="T59" fmla="*/ 836612 h 1009"/>
              <a:gd name="T60" fmla="*/ 177800 w 514"/>
              <a:gd name="T61" fmla="*/ 404812 h 1009"/>
              <a:gd name="T62" fmla="*/ 704850 w 514"/>
              <a:gd name="T63" fmla="*/ 206375 h 10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14" h="1009">
                <a:moveTo>
                  <a:pt x="0" y="0"/>
                </a:moveTo>
                <a:lnTo>
                  <a:pt x="0" y="1009"/>
                </a:lnTo>
                <a:lnTo>
                  <a:pt x="514" y="1009"/>
                </a:lnTo>
                <a:lnTo>
                  <a:pt x="514" y="0"/>
                </a:lnTo>
                <a:lnTo>
                  <a:pt x="0" y="0"/>
                </a:lnTo>
                <a:close/>
                <a:moveTo>
                  <a:pt x="444" y="611"/>
                </a:moveTo>
                <a:lnTo>
                  <a:pt x="444" y="611"/>
                </a:lnTo>
                <a:lnTo>
                  <a:pt x="442" y="633"/>
                </a:lnTo>
                <a:lnTo>
                  <a:pt x="440" y="654"/>
                </a:lnTo>
                <a:lnTo>
                  <a:pt x="435" y="675"/>
                </a:lnTo>
                <a:lnTo>
                  <a:pt x="428" y="694"/>
                </a:lnTo>
                <a:lnTo>
                  <a:pt x="419" y="714"/>
                </a:lnTo>
                <a:lnTo>
                  <a:pt x="407" y="731"/>
                </a:lnTo>
                <a:lnTo>
                  <a:pt x="394" y="746"/>
                </a:lnTo>
                <a:lnTo>
                  <a:pt x="380" y="761"/>
                </a:lnTo>
                <a:lnTo>
                  <a:pt x="362" y="774"/>
                </a:lnTo>
                <a:lnTo>
                  <a:pt x="344" y="787"/>
                </a:lnTo>
                <a:lnTo>
                  <a:pt x="323" y="797"/>
                </a:lnTo>
                <a:lnTo>
                  <a:pt x="299" y="805"/>
                </a:lnTo>
                <a:lnTo>
                  <a:pt x="275" y="811"/>
                </a:lnTo>
                <a:lnTo>
                  <a:pt x="247" y="817"/>
                </a:lnTo>
                <a:lnTo>
                  <a:pt x="216" y="820"/>
                </a:lnTo>
                <a:lnTo>
                  <a:pt x="182" y="820"/>
                </a:lnTo>
                <a:lnTo>
                  <a:pt x="137" y="820"/>
                </a:lnTo>
                <a:lnTo>
                  <a:pt x="94" y="818"/>
                </a:lnTo>
                <a:lnTo>
                  <a:pt x="55" y="813"/>
                </a:lnTo>
                <a:lnTo>
                  <a:pt x="21" y="807"/>
                </a:lnTo>
                <a:lnTo>
                  <a:pt x="21" y="670"/>
                </a:lnTo>
                <a:lnTo>
                  <a:pt x="38" y="670"/>
                </a:lnTo>
                <a:lnTo>
                  <a:pt x="60" y="677"/>
                </a:lnTo>
                <a:lnTo>
                  <a:pt x="83" y="685"/>
                </a:lnTo>
                <a:lnTo>
                  <a:pt x="95" y="688"/>
                </a:lnTo>
                <a:lnTo>
                  <a:pt x="111" y="690"/>
                </a:lnTo>
                <a:lnTo>
                  <a:pt x="126" y="692"/>
                </a:lnTo>
                <a:lnTo>
                  <a:pt x="143" y="692"/>
                </a:lnTo>
                <a:lnTo>
                  <a:pt x="167" y="692"/>
                </a:lnTo>
                <a:lnTo>
                  <a:pt x="186" y="689"/>
                </a:lnTo>
                <a:lnTo>
                  <a:pt x="203" y="685"/>
                </a:lnTo>
                <a:lnTo>
                  <a:pt x="217" y="679"/>
                </a:lnTo>
                <a:lnTo>
                  <a:pt x="230" y="672"/>
                </a:lnTo>
                <a:lnTo>
                  <a:pt x="239" y="664"/>
                </a:lnTo>
                <a:lnTo>
                  <a:pt x="249" y="654"/>
                </a:lnTo>
                <a:lnTo>
                  <a:pt x="255" y="644"/>
                </a:lnTo>
                <a:lnTo>
                  <a:pt x="259" y="632"/>
                </a:lnTo>
                <a:lnTo>
                  <a:pt x="263" y="620"/>
                </a:lnTo>
                <a:lnTo>
                  <a:pt x="265" y="607"/>
                </a:lnTo>
                <a:lnTo>
                  <a:pt x="267" y="594"/>
                </a:lnTo>
                <a:lnTo>
                  <a:pt x="268" y="564"/>
                </a:lnTo>
                <a:lnTo>
                  <a:pt x="268" y="527"/>
                </a:lnTo>
                <a:lnTo>
                  <a:pt x="268" y="255"/>
                </a:lnTo>
                <a:lnTo>
                  <a:pt x="112" y="255"/>
                </a:lnTo>
                <a:lnTo>
                  <a:pt x="112" y="130"/>
                </a:lnTo>
                <a:lnTo>
                  <a:pt x="444" y="130"/>
                </a:lnTo>
                <a:lnTo>
                  <a:pt x="444" y="61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62"/>
          <p:cNvSpPr>
            <a:spLocks noEditPoints="1"/>
          </p:cNvSpPr>
          <p:nvPr/>
        </p:nvSpPr>
        <p:spPr bwMode="auto">
          <a:xfrm>
            <a:off x="9496211" y="3995288"/>
            <a:ext cx="1152525" cy="1601787"/>
          </a:xfrm>
          <a:custGeom>
            <a:avLst/>
            <a:gdLst>
              <a:gd name="T0" fmla="*/ 0 w 726"/>
              <a:gd name="T1" fmla="*/ 0 h 1009"/>
              <a:gd name="T2" fmla="*/ 0 w 726"/>
              <a:gd name="T3" fmla="*/ 1601787 h 1009"/>
              <a:gd name="T4" fmla="*/ 1152525 w 726"/>
              <a:gd name="T5" fmla="*/ 1601787 h 1009"/>
              <a:gd name="T6" fmla="*/ 1152525 w 726"/>
              <a:gd name="T7" fmla="*/ 0 h 1009"/>
              <a:gd name="T8" fmla="*/ 0 w 726"/>
              <a:gd name="T9" fmla="*/ 0 h 1009"/>
              <a:gd name="T10" fmla="*/ 804863 w 726"/>
              <a:gd name="T11" fmla="*/ 1285875 h 1009"/>
              <a:gd name="T12" fmla="*/ 482600 w 726"/>
              <a:gd name="T13" fmla="*/ 854075 h 1009"/>
              <a:gd name="T14" fmla="*/ 419100 w 726"/>
              <a:gd name="T15" fmla="*/ 933450 h 1009"/>
              <a:gd name="T16" fmla="*/ 419100 w 726"/>
              <a:gd name="T17" fmla="*/ 1285875 h 1009"/>
              <a:gd name="T18" fmla="*/ 139700 w 726"/>
              <a:gd name="T19" fmla="*/ 1285875 h 1009"/>
              <a:gd name="T20" fmla="*/ 139700 w 726"/>
              <a:gd name="T21" fmla="*/ 206375 h 1009"/>
              <a:gd name="T22" fmla="*/ 419100 w 726"/>
              <a:gd name="T23" fmla="*/ 206375 h 1009"/>
              <a:gd name="T24" fmla="*/ 419100 w 726"/>
              <a:gd name="T25" fmla="*/ 693737 h 1009"/>
              <a:gd name="T26" fmla="*/ 803275 w 726"/>
              <a:gd name="T27" fmla="*/ 206375 h 1009"/>
              <a:gd name="T28" fmla="*/ 1127125 w 726"/>
              <a:gd name="T29" fmla="*/ 206375 h 1009"/>
              <a:gd name="T30" fmla="*/ 704850 w 726"/>
              <a:gd name="T31" fmla="*/ 706437 h 1009"/>
              <a:gd name="T32" fmla="*/ 1147763 w 726"/>
              <a:gd name="T33" fmla="*/ 1285875 h 1009"/>
              <a:gd name="T34" fmla="*/ 804863 w 726"/>
              <a:gd name="T35" fmla="*/ 1285875 h 10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6" h="1009">
                <a:moveTo>
                  <a:pt x="0" y="0"/>
                </a:moveTo>
                <a:lnTo>
                  <a:pt x="0" y="1009"/>
                </a:lnTo>
                <a:lnTo>
                  <a:pt x="726" y="1009"/>
                </a:lnTo>
                <a:lnTo>
                  <a:pt x="726" y="0"/>
                </a:lnTo>
                <a:lnTo>
                  <a:pt x="0" y="0"/>
                </a:lnTo>
                <a:close/>
                <a:moveTo>
                  <a:pt x="507" y="810"/>
                </a:moveTo>
                <a:lnTo>
                  <a:pt x="304" y="538"/>
                </a:lnTo>
                <a:lnTo>
                  <a:pt x="264" y="588"/>
                </a:lnTo>
                <a:lnTo>
                  <a:pt x="264" y="810"/>
                </a:lnTo>
                <a:lnTo>
                  <a:pt x="88" y="810"/>
                </a:lnTo>
                <a:lnTo>
                  <a:pt x="88" y="130"/>
                </a:lnTo>
                <a:lnTo>
                  <a:pt x="264" y="130"/>
                </a:lnTo>
                <a:lnTo>
                  <a:pt x="264" y="437"/>
                </a:lnTo>
                <a:lnTo>
                  <a:pt x="506" y="130"/>
                </a:lnTo>
                <a:lnTo>
                  <a:pt x="710" y="130"/>
                </a:lnTo>
                <a:lnTo>
                  <a:pt x="444" y="445"/>
                </a:lnTo>
                <a:lnTo>
                  <a:pt x="723" y="810"/>
                </a:lnTo>
                <a:lnTo>
                  <a:pt x="507" y="8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68"/>
          <p:cNvSpPr>
            <a:spLocks noEditPoints="1"/>
          </p:cNvSpPr>
          <p:nvPr/>
        </p:nvSpPr>
        <p:spPr bwMode="auto">
          <a:xfrm>
            <a:off x="10846418" y="3562303"/>
            <a:ext cx="1398588" cy="1600200"/>
          </a:xfrm>
          <a:custGeom>
            <a:avLst/>
            <a:gdLst>
              <a:gd name="T0" fmla="*/ 0 w 881"/>
              <a:gd name="T1" fmla="*/ 0 h 1008"/>
              <a:gd name="T2" fmla="*/ 0 w 881"/>
              <a:gd name="T3" fmla="*/ 1600200 h 1008"/>
              <a:gd name="T4" fmla="*/ 1398588 w 881"/>
              <a:gd name="T5" fmla="*/ 1600200 h 1008"/>
              <a:gd name="T6" fmla="*/ 1398588 w 881"/>
              <a:gd name="T7" fmla="*/ 0 h 1008"/>
              <a:gd name="T8" fmla="*/ 0 w 881"/>
              <a:gd name="T9" fmla="*/ 0 h 1008"/>
              <a:gd name="T10" fmla="*/ 1270000 w 881"/>
              <a:gd name="T11" fmla="*/ 1284288 h 1008"/>
              <a:gd name="T12" fmla="*/ 992188 w 881"/>
              <a:gd name="T13" fmla="*/ 1284288 h 1008"/>
              <a:gd name="T14" fmla="*/ 992188 w 881"/>
              <a:gd name="T15" fmla="*/ 563563 h 1008"/>
              <a:gd name="T16" fmla="*/ 793750 w 881"/>
              <a:gd name="T17" fmla="*/ 1030288 h 1008"/>
              <a:gd name="T18" fmla="*/ 601663 w 881"/>
              <a:gd name="T19" fmla="*/ 1030288 h 1008"/>
              <a:gd name="T20" fmla="*/ 404813 w 881"/>
              <a:gd name="T21" fmla="*/ 563563 h 1008"/>
              <a:gd name="T22" fmla="*/ 404813 w 881"/>
              <a:gd name="T23" fmla="*/ 1284288 h 1008"/>
              <a:gd name="T24" fmla="*/ 139700 w 881"/>
              <a:gd name="T25" fmla="*/ 1284288 h 1008"/>
              <a:gd name="T26" fmla="*/ 139700 w 881"/>
              <a:gd name="T27" fmla="*/ 206375 h 1008"/>
              <a:gd name="T28" fmla="*/ 463550 w 881"/>
              <a:gd name="T29" fmla="*/ 206375 h 1008"/>
              <a:gd name="T30" fmla="*/ 704850 w 881"/>
              <a:gd name="T31" fmla="*/ 749300 h 1008"/>
              <a:gd name="T32" fmla="*/ 946150 w 881"/>
              <a:gd name="T33" fmla="*/ 206375 h 1008"/>
              <a:gd name="T34" fmla="*/ 1270000 w 881"/>
              <a:gd name="T35" fmla="*/ 206375 h 1008"/>
              <a:gd name="T36" fmla="*/ 1270000 w 881"/>
              <a:gd name="T37" fmla="*/ 1284288 h 10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81" h="1008">
                <a:moveTo>
                  <a:pt x="0" y="0"/>
                </a:moveTo>
                <a:lnTo>
                  <a:pt x="0" y="1008"/>
                </a:lnTo>
                <a:lnTo>
                  <a:pt x="881" y="1008"/>
                </a:lnTo>
                <a:lnTo>
                  <a:pt x="881" y="0"/>
                </a:lnTo>
                <a:lnTo>
                  <a:pt x="0" y="0"/>
                </a:lnTo>
                <a:close/>
                <a:moveTo>
                  <a:pt x="800" y="809"/>
                </a:moveTo>
                <a:lnTo>
                  <a:pt x="625" y="809"/>
                </a:lnTo>
                <a:lnTo>
                  <a:pt x="625" y="355"/>
                </a:lnTo>
                <a:lnTo>
                  <a:pt x="500" y="649"/>
                </a:lnTo>
                <a:lnTo>
                  <a:pt x="379" y="649"/>
                </a:lnTo>
                <a:lnTo>
                  <a:pt x="255" y="355"/>
                </a:lnTo>
                <a:lnTo>
                  <a:pt x="255" y="809"/>
                </a:lnTo>
                <a:lnTo>
                  <a:pt x="88" y="809"/>
                </a:lnTo>
                <a:lnTo>
                  <a:pt x="88" y="130"/>
                </a:lnTo>
                <a:lnTo>
                  <a:pt x="292" y="130"/>
                </a:lnTo>
                <a:lnTo>
                  <a:pt x="444" y="472"/>
                </a:lnTo>
                <a:lnTo>
                  <a:pt x="596" y="130"/>
                </a:lnTo>
                <a:lnTo>
                  <a:pt x="800" y="130"/>
                </a:lnTo>
                <a:lnTo>
                  <a:pt x="800" y="8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71"/>
          <p:cNvSpPr>
            <a:spLocks noEditPoints="1"/>
          </p:cNvSpPr>
          <p:nvPr/>
        </p:nvSpPr>
        <p:spPr bwMode="auto">
          <a:xfrm>
            <a:off x="2448113" y="1546550"/>
            <a:ext cx="891106" cy="1331770"/>
          </a:xfrm>
          <a:custGeom>
            <a:avLst/>
            <a:gdLst>
              <a:gd name="T0" fmla="*/ 0 w 790"/>
              <a:gd name="T1" fmla="*/ 0 h 1009"/>
              <a:gd name="T2" fmla="*/ 0 w 790"/>
              <a:gd name="T3" fmla="*/ 1601788 h 1009"/>
              <a:gd name="T4" fmla="*/ 1254125 w 790"/>
              <a:gd name="T5" fmla="*/ 1601788 h 1009"/>
              <a:gd name="T6" fmla="*/ 1254125 w 790"/>
              <a:gd name="T7" fmla="*/ 0 h 1009"/>
              <a:gd name="T8" fmla="*/ 0 w 790"/>
              <a:gd name="T9" fmla="*/ 0 h 1009"/>
              <a:gd name="T10" fmla="*/ 1122363 w 790"/>
              <a:gd name="T11" fmla="*/ 1285875 h 1009"/>
              <a:gd name="T12" fmla="*/ 854075 w 790"/>
              <a:gd name="T13" fmla="*/ 1285875 h 1009"/>
              <a:gd name="T14" fmla="*/ 395288 w 790"/>
              <a:gd name="T15" fmla="*/ 544513 h 1009"/>
              <a:gd name="T16" fmla="*/ 395288 w 790"/>
              <a:gd name="T17" fmla="*/ 1285875 h 1009"/>
              <a:gd name="T18" fmla="*/ 139700 w 790"/>
              <a:gd name="T19" fmla="*/ 1285875 h 1009"/>
              <a:gd name="T20" fmla="*/ 139700 w 790"/>
              <a:gd name="T21" fmla="*/ 206375 h 1009"/>
              <a:gd name="T22" fmla="*/ 473075 w 790"/>
              <a:gd name="T23" fmla="*/ 206375 h 1009"/>
              <a:gd name="T24" fmla="*/ 866775 w 790"/>
              <a:gd name="T25" fmla="*/ 825500 h 1009"/>
              <a:gd name="T26" fmla="*/ 866775 w 790"/>
              <a:gd name="T27" fmla="*/ 206375 h 1009"/>
              <a:gd name="T28" fmla="*/ 1122363 w 790"/>
              <a:gd name="T29" fmla="*/ 206375 h 1009"/>
              <a:gd name="T30" fmla="*/ 1122363 w 790"/>
              <a:gd name="T31" fmla="*/ 1285875 h 10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90" h="1009">
                <a:moveTo>
                  <a:pt x="0" y="0"/>
                </a:moveTo>
                <a:lnTo>
                  <a:pt x="0" y="1009"/>
                </a:lnTo>
                <a:lnTo>
                  <a:pt x="790" y="1009"/>
                </a:lnTo>
                <a:lnTo>
                  <a:pt x="790" y="0"/>
                </a:lnTo>
                <a:lnTo>
                  <a:pt x="0" y="0"/>
                </a:lnTo>
                <a:close/>
                <a:moveTo>
                  <a:pt x="707" y="810"/>
                </a:moveTo>
                <a:lnTo>
                  <a:pt x="538" y="810"/>
                </a:lnTo>
                <a:lnTo>
                  <a:pt x="249" y="343"/>
                </a:lnTo>
                <a:lnTo>
                  <a:pt x="249" y="810"/>
                </a:lnTo>
                <a:lnTo>
                  <a:pt x="88" y="810"/>
                </a:lnTo>
                <a:lnTo>
                  <a:pt x="88" y="130"/>
                </a:lnTo>
                <a:lnTo>
                  <a:pt x="298" y="130"/>
                </a:lnTo>
                <a:lnTo>
                  <a:pt x="546" y="520"/>
                </a:lnTo>
                <a:lnTo>
                  <a:pt x="546" y="130"/>
                </a:lnTo>
                <a:lnTo>
                  <a:pt x="707" y="130"/>
                </a:lnTo>
                <a:lnTo>
                  <a:pt x="707" y="8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74"/>
          <p:cNvSpPr>
            <a:spLocks noEditPoints="1"/>
          </p:cNvSpPr>
          <p:nvPr/>
        </p:nvSpPr>
        <p:spPr bwMode="auto">
          <a:xfrm>
            <a:off x="2172490" y="3151563"/>
            <a:ext cx="630012" cy="1410983"/>
          </a:xfrm>
          <a:custGeom>
            <a:avLst/>
            <a:gdLst>
              <a:gd name="T0" fmla="*/ 779463 w 790"/>
              <a:gd name="T1" fmla="*/ 433388 h 1009"/>
              <a:gd name="T2" fmla="*/ 709613 w 790"/>
              <a:gd name="T3" fmla="*/ 400050 h 1009"/>
              <a:gd name="T4" fmla="*/ 633413 w 790"/>
              <a:gd name="T5" fmla="*/ 387350 h 1009"/>
              <a:gd name="T6" fmla="*/ 534988 w 790"/>
              <a:gd name="T7" fmla="*/ 406400 h 1009"/>
              <a:gd name="T8" fmla="*/ 466725 w 790"/>
              <a:gd name="T9" fmla="*/ 449263 h 1009"/>
              <a:gd name="T10" fmla="*/ 414338 w 790"/>
              <a:gd name="T11" fmla="*/ 517525 h 1009"/>
              <a:gd name="T12" fmla="*/ 377825 w 790"/>
              <a:gd name="T13" fmla="*/ 619125 h 1009"/>
              <a:gd name="T14" fmla="*/ 365125 w 790"/>
              <a:gd name="T15" fmla="*/ 747713 h 1009"/>
              <a:gd name="T16" fmla="*/ 387350 w 790"/>
              <a:gd name="T17" fmla="*/ 909638 h 1009"/>
              <a:gd name="T18" fmla="*/ 428625 w 790"/>
              <a:gd name="T19" fmla="*/ 998538 h 1009"/>
              <a:gd name="T20" fmla="*/ 484188 w 790"/>
              <a:gd name="T21" fmla="*/ 1058863 h 1009"/>
              <a:gd name="T22" fmla="*/ 555625 w 790"/>
              <a:gd name="T23" fmla="*/ 1093788 h 1009"/>
              <a:gd name="T24" fmla="*/ 633413 w 790"/>
              <a:gd name="T25" fmla="*/ 1104900 h 1009"/>
              <a:gd name="T26" fmla="*/ 736600 w 790"/>
              <a:gd name="T27" fmla="*/ 1084263 h 1009"/>
              <a:gd name="T28" fmla="*/ 801688 w 790"/>
              <a:gd name="T29" fmla="*/ 1039813 h 1009"/>
              <a:gd name="T30" fmla="*/ 855663 w 790"/>
              <a:gd name="T31" fmla="*/ 966788 h 1009"/>
              <a:gd name="T32" fmla="*/ 889000 w 790"/>
              <a:gd name="T33" fmla="*/ 868363 h 1009"/>
              <a:gd name="T34" fmla="*/ 901700 w 790"/>
              <a:gd name="T35" fmla="*/ 747713 h 1009"/>
              <a:gd name="T36" fmla="*/ 879475 w 790"/>
              <a:gd name="T37" fmla="*/ 582613 h 1009"/>
              <a:gd name="T38" fmla="*/ 838200 w 790"/>
              <a:gd name="T39" fmla="*/ 493713 h 1009"/>
              <a:gd name="T40" fmla="*/ 0 w 790"/>
              <a:gd name="T41" fmla="*/ 1601788 h 1009"/>
              <a:gd name="T42" fmla="*/ 1041400 w 790"/>
              <a:gd name="T43" fmla="*/ 1157288 h 1009"/>
              <a:gd name="T44" fmla="*/ 981075 w 790"/>
              <a:gd name="T45" fmla="*/ 1209675 h 1009"/>
              <a:gd name="T46" fmla="*/ 890588 w 790"/>
              <a:gd name="T47" fmla="*/ 1260475 h 1009"/>
              <a:gd name="T48" fmla="*/ 784225 w 790"/>
              <a:gd name="T49" fmla="*/ 1293813 h 1009"/>
              <a:gd name="T50" fmla="*/ 633413 w 790"/>
              <a:gd name="T51" fmla="*/ 1308100 h 1009"/>
              <a:gd name="T52" fmla="*/ 509588 w 790"/>
              <a:gd name="T53" fmla="*/ 1300163 h 1009"/>
              <a:gd name="T54" fmla="*/ 400050 w 790"/>
              <a:gd name="T55" fmla="*/ 1271588 h 1009"/>
              <a:gd name="T56" fmla="*/ 304800 w 790"/>
              <a:gd name="T57" fmla="*/ 1223963 h 1009"/>
              <a:gd name="T58" fmla="*/ 225425 w 790"/>
              <a:gd name="T59" fmla="*/ 1157288 h 1009"/>
              <a:gd name="T60" fmla="*/ 173038 w 790"/>
              <a:gd name="T61" fmla="*/ 1095375 h 1009"/>
              <a:gd name="T62" fmla="*/ 123825 w 790"/>
              <a:gd name="T63" fmla="*/ 1003300 h 1009"/>
              <a:gd name="T64" fmla="*/ 90488 w 790"/>
              <a:gd name="T65" fmla="*/ 898525 h 1009"/>
              <a:gd name="T66" fmla="*/ 76200 w 790"/>
              <a:gd name="T67" fmla="*/ 747713 h 1009"/>
              <a:gd name="T68" fmla="*/ 84138 w 790"/>
              <a:gd name="T69" fmla="*/ 623888 h 1009"/>
              <a:gd name="T70" fmla="*/ 112713 w 790"/>
              <a:gd name="T71" fmla="*/ 514350 h 1009"/>
              <a:gd name="T72" fmla="*/ 158750 w 790"/>
              <a:gd name="T73" fmla="*/ 419100 h 1009"/>
              <a:gd name="T74" fmla="*/ 225425 w 790"/>
              <a:gd name="T75" fmla="*/ 336550 h 1009"/>
              <a:gd name="T76" fmla="*/ 282575 w 790"/>
              <a:gd name="T77" fmla="*/ 284163 h 1009"/>
              <a:gd name="T78" fmla="*/ 374650 w 790"/>
              <a:gd name="T79" fmla="*/ 231775 h 1009"/>
              <a:gd name="T80" fmla="*/ 481013 w 790"/>
              <a:gd name="T81" fmla="*/ 198438 h 1009"/>
              <a:gd name="T82" fmla="*/ 633413 w 790"/>
              <a:gd name="T83" fmla="*/ 184150 h 1009"/>
              <a:gd name="T84" fmla="*/ 755650 w 790"/>
              <a:gd name="T85" fmla="*/ 193675 h 1009"/>
              <a:gd name="T86" fmla="*/ 863600 w 790"/>
              <a:gd name="T87" fmla="*/ 222250 h 1009"/>
              <a:gd name="T88" fmla="*/ 958850 w 790"/>
              <a:gd name="T89" fmla="*/ 269875 h 1009"/>
              <a:gd name="T90" fmla="*/ 1041400 w 790"/>
              <a:gd name="T91" fmla="*/ 336550 h 1009"/>
              <a:gd name="T92" fmla="*/ 1090613 w 790"/>
              <a:gd name="T93" fmla="*/ 396875 h 1009"/>
              <a:gd name="T94" fmla="*/ 1143000 w 790"/>
              <a:gd name="T95" fmla="*/ 488950 h 1009"/>
              <a:gd name="T96" fmla="*/ 1176338 w 790"/>
              <a:gd name="T97" fmla="*/ 593725 h 1009"/>
              <a:gd name="T98" fmla="*/ 1190625 w 790"/>
              <a:gd name="T99" fmla="*/ 747713 h 1009"/>
              <a:gd name="T100" fmla="*/ 1179513 w 790"/>
              <a:gd name="T101" fmla="*/ 868363 h 1009"/>
              <a:gd name="T102" fmla="*/ 1152525 w 790"/>
              <a:gd name="T103" fmla="*/ 977900 h 1009"/>
              <a:gd name="T104" fmla="*/ 1104900 w 790"/>
              <a:gd name="T105" fmla="*/ 1074738 h 1009"/>
              <a:gd name="T106" fmla="*/ 1041400 w 790"/>
              <a:gd name="T107" fmla="*/ 1157288 h 100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90" h="1009">
                <a:moveTo>
                  <a:pt x="516" y="296"/>
                </a:moveTo>
                <a:lnTo>
                  <a:pt x="516" y="296"/>
                </a:lnTo>
                <a:lnTo>
                  <a:pt x="504" y="285"/>
                </a:lnTo>
                <a:lnTo>
                  <a:pt x="491" y="273"/>
                </a:lnTo>
                <a:lnTo>
                  <a:pt x="477" y="264"/>
                </a:lnTo>
                <a:lnTo>
                  <a:pt x="463" y="257"/>
                </a:lnTo>
                <a:lnTo>
                  <a:pt x="447" y="252"/>
                </a:lnTo>
                <a:lnTo>
                  <a:pt x="431" y="248"/>
                </a:lnTo>
                <a:lnTo>
                  <a:pt x="416" y="246"/>
                </a:lnTo>
                <a:lnTo>
                  <a:pt x="399" y="244"/>
                </a:lnTo>
                <a:lnTo>
                  <a:pt x="382" y="246"/>
                </a:lnTo>
                <a:lnTo>
                  <a:pt x="366" y="248"/>
                </a:lnTo>
                <a:lnTo>
                  <a:pt x="351" y="251"/>
                </a:lnTo>
                <a:lnTo>
                  <a:pt x="337" y="256"/>
                </a:lnTo>
                <a:lnTo>
                  <a:pt x="321" y="264"/>
                </a:lnTo>
                <a:lnTo>
                  <a:pt x="308" y="273"/>
                </a:lnTo>
                <a:lnTo>
                  <a:pt x="294" y="283"/>
                </a:lnTo>
                <a:lnTo>
                  <a:pt x="282" y="296"/>
                </a:lnTo>
                <a:lnTo>
                  <a:pt x="270" y="309"/>
                </a:lnTo>
                <a:lnTo>
                  <a:pt x="261" y="326"/>
                </a:lnTo>
                <a:lnTo>
                  <a:pt x="252" y="345"/>
                </a:lnTo>
                <a:lnTo>
                  <a:pt x="244" y="367"/>
                </a:lnTo>
                <a:lnTo>
                  <a:pt x="238" y="390"/>
                </a:lnTo>
                <a:lnTo>
                  <a:pt x="234" y="415"/>
                </a:lnTo>
                <a:lnTo>
                  <a:pt x="231" y="442"/>
                </a:lnTo>
                <a:lnTo>
                  <a:pt x="230" y="471"/>
                </a:lnTo>
                <a:lnTo>
                  <a:pt x="231" y="499"/>
                </a:lnTo>
                <a:lnTo>
                  <a:pt x="234" y="527"/>
                </a:lnTo>
                <a:lnTo>
                  <a:pt x="238" y="551"/>
                </a:lnTo>
                <a:lnTo>
                  <a:pt x="244" y="573"/>
                </a:lnTo>
                <a:lnTo>
                  <a:pt x="251" y="594"/>
                </a:lnTo>
                <a:lnTo>
                  <a:pt x="260" y="612"/>
                </a:lnTo>
                <a:lnTo>
                  <a:pt x="270" y="629"/>
                </a:lnTo>
                <a:lnTo>
                  <a:pt x="281" y="644"/>
                </a:lnTo>
                <a:lnTo>
                  <a:pt x="292" y="657"/>
                </a:lnTo>
                <a:lnTo>
                  <a:pt x="305" y="667"/>
                </a:lnTo>
                <a:lnTo>
                  <a:pt x="320" y="676"/>
                </a:lnTo>
                <a:lnTo>
                  <a:pt x="334" y="683"/>
                </a:lnTo>
                <a:lnTo>
                  <a:pt x="350" y="689"/>
                </a:lnTo>
                <a:lnTo>
                  <a:pt x="366" y="693"/>
                </a:lnTo>
                <a:lnTo>
                  <a:pt x="382" y="696"/>
                </a:lnTo>
                <a:lnTo>
                  <a:pt x="399" y="696"/>
                </a:lnTo>
                <a:lnTo>
                  <a:pt x="416" y="696"/>
                </a:lnTo>
                <a:lnTo>
                  <a:pt x="433" y="693"/>
                </a:lnTo>
                <a:lnTo>
                  <a:pt x="448" y="689"/>
                </a:lnTo>
                <a:lnTo>
                  <a:pt x="464" y="683"/>
                </a:lnTo>
                <a:lnTo>
                  <a:pt x="478" y="676"/>
                </a:lnTo>
                <a:lnTo>
                  <a:pt x="492" y="667"/>
                </a:lnTo>
                <a:lnTo>
                  <a:pt x="505" y="655"/>
                </a:lnTo>
                <a:lnTo>
                  <a:pt x="517" y="642"/>
                </a:lnTo>
                <a:lnTo>
                  <a:pt x="529" y="627"/>
                </a:lnTo>
                <a:lnTo>
                  <a:pt x="539" y="609"/>
                </a:lnTo>
                <a:lnTo>
                  <a:pt x="548" y="590"/>
                </a:lnTo>
                <a:lnTo>
                  <a:pt x="555" y="570"/>
                </a:lnTo>
                <a:lnTo>
                  <a:pt x="560" y="547"/>
                </a:lnTo>
                <a:lnTo>
                  <a:pt x="564" y="524"/>
                </a:lnTo>
                <a:lnTo>
                  <a:pt x="567" y="498"/>
                </a:lnTo>
                <a:lnTo>
                  <a:pt x="568" y="471"/>
                </a:lnTo>
                <a:lnTo>
                  <a:pt x="567" y="441"/>
                </a:lnTo>
                <a:lnTo>
                  <a:pt x="564" y="413"/>
                </a:lnTo>
                <a:lnTo>
                  <a:pt x="560" y="389"/>
                </a:lnTo>
                <a:lnTo>
                  <a:pt x="554" y="367"/>
                </a:lnTo>
                <a:lnTo>
                  <a:pt x="546" y="346"/>
                </a:lnTo>
                <a:lnTo>
                  <a:pt x="537" y="328"/>
                </a:lnTo>
                <a:lnTo>
                  <a:pt x="528" y="311"/>
                </a:lnTo>
                <a:lnTo>
                  <a:pt x="516" y="296"/>
                </a:lnTo>
                <a:close/>
                <a:moveTo>
                  <a:pt x="0" y="0"/>
                </a:moveTo>
                <a:lnTo>
                  <a:pt x="0" y="1009"/>
                </a:lnTo>
                <a:lnTo>
                  <a:pt x="790" y="1009"/>
                </a:lnTo>
                <a:lnTo>
                  <a:pt x="790" y="0"/>
                </a:lnTo>
                <a:lnTo>
                  <a:pt x="0" y="0"/>
                </a:lnTo>
                <a:close/>
                <a:moveTo>
                  <a:pt x="656" y="729"/>
                </a:moveTo>
                <a:lnTo>
                  <a:pt x="656" y="729"/>
                </a:lnTo>
                <a:lnTo>
                  <a:pt x="644" y="741"/>
                </a:lnTo>
                <a:lnTo>
                  <a:pt x="631" y="752"/>
                </a:lnTo>
                <a:lnTo>
                  <a:pt x="618" y="762"/>
                </a:lnTo>
                <a:lnTo>
                  <a:pt x="605" y="771"/>
                </a:lnTo>
                <a:lnTo>
                  <a:pt x="591" y="780"/>
                </a:lnTo>
                <a:lnTo>
                  <a:pt x="577" y="788"/>
                </a:lnTo>
                <a:lnTo>
                  <a:pt x="561" y="794"/>
                </a:lnTo>
                <a:lnTo>
                  <a:pt x="546" y="801"/>
                </a:lnTo>
                <a:lnTo>
                  <a:pt x="529" y="806"/>
                </a:lnTo>
                <a:lnTo>
                  <a:pt x="512" y="811"/>
                </a:lnTo>
                <a:lnTo>
                  <a:pt x="494" y="815"/>
                </a:lnTo>
                <a:lnTo>
                  <a:pt x="477" y="819"/>
                </a:lnTo>
                <a:lnTo>
                  <a:pt x="457" y="822"/>
                </a:lnTo>
                <a:lnTo>
                  <a:pt x="438" y="823"/>
                </a:lnTo>
                <a:lnTo>
                  <a:pt x="399" y="824"/>
                </a:lnTo>
                <a:lnTo>
                  <a:pt x="359" y="823"/>
                </a:lnTo>
                <a:lnTo>
                  <a:pt x="339" y="822"/>
                </a:lnTo>
                <a:lnTo>
                  <a:pt x="321" y="819"/>
                </a:lnTo>
                <a:lnTo>
                  <a:pt x="303" y="815"/>
                </a:lnTo>
                <a:lnTo>
                  <a:pt x="286" y="811"/>
                </a:lnTo>
                <a:lnTo>
                  <a:pt x="269" y="806"/>
                </a:lnTo>
                <a:lnTo>
                  <a:pt x="252" y="801"/>
                </a:lnTo>
                <a:lnTo>
                  <a:pt x="236" y="794"/>
                </a:lnTo>
                <a:lnTo>
                  <a:pt x="221" y="788"/>
                </a:lnTo>
                <a:lnTo>
                  <a:pt x="207" y="780"/>
                </a:lnTo>
                <a:lnTo>
                  <a:pt x="192" y="771"/>
                </a:lnTo>
                <a:lnTo>
                  <a:pt x="178" y="762"/>
                </a:lnTo>
                <a:lnTo>
                  <a:pt x="165" y="752"/>
                </a:lnTo>
                <a:lnTo>
                  <a:pt x="153" y="741"/>
                </a:lnTo>
                <a:lnTo>
                  <a:pt x="142" y="729"/>
                </a:lnTo>
                <a:lnTo>
                  <a:pt x="130" y="716"/>
                </a:lnTo>
                <a:lnTo>
                  <a:pt x="120" y="703"/>
                </a:lnTo>
                <a:lnTo>
                  <a:pt x="109" y="690"/>
                </a:lnTo>
                <a:lnTo>
                  <a:pt x="100" y="677"/>
                </a:lnTo>
                <a:lnTo>
                  <a:pt x="92" y="663"/>
                </a:lnTo>
                <a:lnTo>
                  <a:pt x="84" y="648"/>
                </a:lnTo>
                <a:lnTo>
                  <a:pt x="78" y="632"/>
                </a:lnTo>
                <a:lnTo>
                  <a:pt x="71" y="616"/>
                </a:lnTo>
                <a:lnTo>
                  <a:pt x="66" y="601"/>
                </a:lnTo>
                <a:lnTo>
                  <a:pt x="61" y="584"/>
                </a:lnTo>
                <a:lnTo>
                  <a:pt x="57" y="566"/>
                </a:lnTo>
                <a:lnTo>
                  <a:pt x="53" y="547"/>
                </a:lnTo>
                <a:lnTo>
                  <a:pt x="51" y="529"/>
                </a:lnTo>
                <a:lnTo>
                  <a:pt x="49" y="510"/>
                </a:lnTo>
                <a:lnTo>
                  <a:pt x="48" y="471"/>
                </a:lnTo>
                <a:lnTo>
                  <a:pt x="49" y="430"/>
                </a:lnTo>
                <a:lnTo>
                  <a:pt x="51" y="412"/>
                </a:lnTo>
                <a:lnTo>
                  <a:pt x="53" y="393"/>
                </a:lnTo>
                <a:lnTo>
                  <a:pt x="57" y="374"/>
                </a:lnTo>
                <a:lnTo>
                  <a:pt x="61" y="358"/>
                </a:lnTo>
                <a:lnTo>
                  <a:pt x="66" y="341"/>
                </a:lnTo>
                <a:lnTo>
                  <a:pt x="71" y="324"/>
                </a:lnTo>
                <a:lnTo>
                  <a:pt x="78" y="308"/>
                </a:lnTo>
                <a:lnTo>
                  <a:pt x="84" y="293"/>
                </a:lnTo>
                <a:lnTo>
                  <a:pt x="92" y="278"/>
                </a:lnTo>
                <a:lnTo>
                  <a:pt x="100" y="264"/>
                </a:lnTo>
                <a:lnTo>
                  <a:pt x="109" y="250"/>
                </a:lnTo>
                <a:lnTo>
                  <a:pt x="120" y="237"/>
                </a:lnTo>
                <a:lnTo>
                  <a:pt x="130" y="224"/>
                </a:lnTo>
                <a:lnTo>
                  <a:pt x="142" y="212"/>
                </a:lnTo>
                <a:lnTo>
                  <a:pt x="153" y="200"/>
                </a:lnTo>
                <a:lnTo>
                  <a:pt x="165" y="189"/>
                </a:lnTo>
                <a:lnTo>
                  <a:pt x="178" y="179"/>
                </a:lnTo>
                <a:lnTo>
                  <a:pt x="192" y="170"/>
                </a:lnTo>
                <a:lnTo>
                  <a:pt x="207" y="161"/>
                </a:lnTo>
                <a:lnTo>
                  <a:pt x="221" y="153"/>
                </a:lnTo>
                <a:lnTo>
                  <a:pt x="236" y="146"/>
                </a:lnTo>
                <a:lnTo>
                  <a:pt x="252" y="140"/>
                </a:lnTo>
                <a:lnTo>
                  <a:pt x="269" y="134"/>
                </a:lnTo>
                <a:lnTo>
                  <a:pt x="286" y="130"/>
                </a:lnTo>
                <a:lnTo>
                  <a:pt x="303" y="125"/>
                </a:lnTo>
                <a:lnTo>
                  <a:pt x="321" y="122"/>
                </a:lnTo>
                <a:lnTo>
                  <a:pt x="339" y="120"/>
                </a:lnTo>
                <a:lnTo>
                  <a:pt x="359" y="117"/>
                </a:lnTo>
                <a:lnTo>
                  <a:pt x="399" y="116"/>
                </a:lnTo>
                <a:lnTo>
                  <a:pt x="438" y="117"/>
                </a:lnTo>
                <a:lnTo>
                  <a:pt x="457" y="120"/>
                </a:lnTo>
                <a:lnTo>
                  <a:pt x="476" y="122"/>
                </a:lnTo>
                <a:lnTo>
                  <a:pt x="494" y="125"/>
                </a:lnTo>
                <a:lnTo>
                  <a:pt x="512" y="130"/>
                </a:lnTo>
                <a:lnTo>
                  <a:pt x="529" y="134"/>
                </a:lnTo>
                <a:lnTo>
                  <a:pt x="544" y="140"/>
                </a:lnTo>
                <a:lnTo>
                  <a:pt x="560" y="146"/>
                </a:lnTo>
                <a:lnTo>
                  <a:pt x="576" y="153"/>
                </a:lnTo>
                <a:lnTo>
                  <a:pt x="590" y="161"/>
                </a:lnTo>
                <a:lnTo>
                  <a:pt x="604" y="170"/>
                </a:lnTo>
                <a:lnTo>
                  <a:pt x="618" y="179"/>
                </a:lnTo>
                <a:lnTo>
                  <a:pt x="631" y="189"/>
                </a:lnTo>
                <a:lnTo>
                  <a:pt x="644" y="200"/>
                </a:lnTo>
                <a:lnTo>
                  <a:pt x="656" y="212"/>
                </a:lnTo>
                <a:lnTo>
                  <a:pt x="667" y="224"/>
                </a:lnTo>
                <a:lnTo>
                  <a:pt x="678" y="237"/>
                </a:lnTo>
                <a:lnTo>
                  <a:pt x="687" y="250"/>
                </a:lnTo>
                <a:lnTo>
                  <a:pt x="696" y="264"/>
                </a:lnTo>
                <a:lnTo>
                  <a:pt x="706" y="278"/>
                </a:lnTo>
                <a:lnTo>
                  <a:pt x="713" y="293"/>
                </a:lnTo>
                <a:lnTo>
                  <a:pt x="720" y="308"/>
                </a:lnTo>
                <a:lnTo>
                  <a:pt x="726" y="324"/>
                </a:lnTo>
                <a:lnTo>
                  <a:pt x="732" y="341"/>
                </a:lnTo>
                <a:lnTo>
                  <a:pt x="737" y="358"/>
                </a:lnTo>
                <a:lnTo>
                  <a:pt x="741" y="374"/>
                </a:lnTo>
                <a:lnTo>
                  <a:pt x="743" y="393"/>
                </a:lnTo>
                <a:lnTo>
                  <a:pt x="746" y="412"/>
                </a:lnTo>
                <a:lnTo>
                  <a:pt x="748" y="430"/>
                </a:lnTo>
                <a:lnTo>
                  <a:pt x="750" y="471"/>
                </a:lnTo>
                <a:lnTo>
                  <a:pt x="748" y="510"/>
                </a:lnTo>
                <a:lnTo>
                  <a:pt x="746" y="529"/>
                </a:lnTo>
                <a:lnTo>
                  <a:pt x="743" y="547"/>
                </a:lnTo>
                <a:lnTo>
                  <a:pt x="741" y="566"/>
                </a:lnTo>
                <a:lnTo>
                  <a:pt x="737" y="584"/>
                </a:lnTo>
                <a:lnTo>
                  <a:pt x="732" y="601"/>
                </a:lnTo>
                <a:lnTo>
                  <a:pt x="726" y="616"/>
                </a:lnTo>
                <a:lnTo>
                  <a:pt x="720" y="632"/>
                </a:lnTo>
                <a:lnTo>
                  <a:pt x="713" y="648"/>
                </a:lnTo>
                <a:lnTo>
                  <a:pt x="706" y="663"/>
                </a:lnTo>
                <a:lnTo>
                  <a:pt x="696" y="677"/>
                </a:lnTo>
                <a:lnTo>
                  <a:pt x="687" y="690"/>
                </a:lnTo>
                <a:lnTo>
                  <a:pt x="678" y="703"/>
                </a:lnTo>
                <a:lnTo>
                  <a:pt x="668" y="716"/>
                </a:lnTo>
                <a:lnTo>
                  <a:pt x="656" y="7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77"/>
          <p:cNvSpPr>
            <a:spLocks noEditPoints="1"/>
          </p:cNvSpPr>
          <p:nvPr/>
        </p:nvSpPr>
        <p:spPr bwMode="auto">
          <a:xfrm>
            <a:off x="9565232" y="121505"/>
            <a:ext cx="1101725" cy="1600200"/>
          </a:xfrm>
          <a:custGeom>
            <a:avLst/>
            <a:gdLst>
              <a:gd name="T0" fmla="*/ 660400 w 694"/>
              <a:gd name="T1" fmla="*/ 430213 h 1008"/>
              <a:gd name="T2" fmla="*/ 617538 w 694"/>
              <a:gd name="T3" fmla="*/ 419100 h 1008"/>
              <a:gd name="T4" fmla="*/ 576263 w 694"/>
              <a:gd name="T5" fmla="*/ 412750 h 1008"/>
              <a:gd name="T6" fmla="*/ 466725 w 694"/>
              <a:gd name="T7" fmla="*/ 409575 h 1008"/>
              <a:gd name="T8" fmla="*/ 419100 w 694"/>
              <a:gd name="T9" fmla="*/ 730250 h 1008"/>
              <a:gd name="T10" fmla="*/ 496888 w 694"/>
              <a:gd name="T11" fmla="*/ 730250 h 1008"/>
              <a:gd name="T12" fmla="*/ 590550 w 694"/>
              <a:gd name="T13" fmla="*/ 725488 h 1008"/>
              <a:gd name="T14" fmla="*/ 614363 w 694"/>
              <a:gd name="T15" fmla="*/ 722313 h 1008"/>
              <a:gd name="T16" fmla="*/ 655638 w 694"/>
              <a:gd name="T17" fmla="*/ 709613 h 1008"/>
              <a:gd name="T18" fmla="*/ 690563 w 694"/>
              <a:gd name="T19" fmla="*/ 687388 h 1008"/>
              <a:gd name="T20" fmla="*/ 703263 w 694"/>
              <a:gd name="T21" fmla="*/ 676275 h 1008"/>
              <a:gd name="T22" fmla="*/ 723900 w 694"/>
              <a:gd name="T23" fmla="*/ 647700 h 1008"/>
              <a:gd name="T24" fmla="*/ 730250 w 694"/>
              <a:gd name="T25" fmla="*/ 633413 h 1008"/>
              <a:gd name="T26" fmla="*/ 738188 w 694"/>
              <a:gd name="T27" fmla="*/ 598488 h 1008"/>
              <a:gd name="T28" fmla="*/ 742950 w 694"/>
              <a:gd name="T29" fmla="*/ 554038 h 1008"/>
              <a:gd name="T30" fmla="*/ 741363 w 694"/>
              <a:gd name="T31" fmla="*/ 533400 h 1008"/>
              <a:gd name="T32" fmla="*/ 728663 w 694"/>
              <a:gd name="T33" fmla="*/ 495300 h 1008"/>
              <a:gd name="T34" fmla="*/ 717550 w 694"/>
              <a:gd name="T35" fmla="*/ 476250 h 1008"/>
              <a:gd name="T36" fmla="*/ 690563 w 694"/>
              <a:gd name="T37" fmla="*/ 449263 h 1008"/>
              <a:gd name="T38" fmla="*/ 660400 w 694"/>
              <a:gd name="T39" fmla="*/ 430213 h 1008"/>
              <a:gd name="T40" fmla="*/ 0 w 694"/>
              <a:gd name="T41" fmla="*/ 0 h 1008"/>
              <a:gd name="T42" fmla="*/ 1101725 w 694"/>
              <a:gd name="T43" fmla="*/ 1600200 h 1008"/>
              <a:gd name="T44" fmla="*/ 0 w 694"/>
              <a:gd name="T45" fmla="*/ 0 h 1008"/>
              <a:gd name="T46" fmla="*/ 1006475 w 694"/>
              <a:gd name="T47" fmla="*/ 688975 h 1008"/>
              <a:gd name="T48" fmla="*/ 976313 w 694"/>
              <a:gd name="T49" fmla="*/ 752475 h 1008"/>
              <a:gd name="T50" fmla="*/ 931863 w 694"/>
              <a:gd name="T51" fmla="*/ 806450 h 1008"/>
              <a:gd name="T52" fmla="*/ 900113 w 694"/>
              <a:gd name="T53" fmla="*/ 835025 h 1008"/>
              <a:gd name="T54" fmla="*/ 827088 w 694"/>
              <a:gd name="T55" fmla="*/ 884238 h 1008"/>
              <a:gd name="T56" fmla="*/ 790575 w 694"/>
              <a:gd name="T57" fmla="*/ 901700 h 1008"/>
              <a:gd name="T58" fmla="*/ 746125 w 694"/>
              <a:gd name="T59" fmla="*/ 915988 h 1008"/>
              <a:gd name="T60" fmla="*/ 700088 w 694"/>
              <a:gd name="T61" fmla="*/ 925513 h 1008"/>
              <a:gd name="T62" fmla="*/ 592138 w 694"/>
              <a:gd name="T63" fmla="*/ 933450 h 1008"/>
              <a:gd name="T64" fmla="*/ 419100 w 694"/>
              <a:gd name="T65" fmla="*/ 1284288 h 1008"/>
              <a:gd name="T66" fmla="*/ 139700 w 694"/>
              <a:gd name="T67" fmla="*/ 206375 h 1008"/>
              <a:gd name="T68" fmla="*/ 598488 w 694"/>
              <a:gd name="T69" fmla="*/ 206375 h 1008"/>
              <a:gd name="T70" fmla="*/ 693738 w 694"/>
              <a:gd name="T71" fmla="*/ 209550 h 1008"/>
              <a:gd name="T72" fmla="*/ 771525 w 694"/>
              <a:gd name="T73" fmla="*/ 225425 h 1008"/>
              <a:gd name="T74" fmla="*/ 806450 w 694"/>
              <a:gd name="T75" fmla="*/ 234950 h 1008"/>
              <a:gd name="T76" fmla="*/ 868363 w 694"/>
              <a:gd name="T77" fmla="*/ 261938 h 1008"/>
              <a:gd name="T78" fmla="*/ 896938 w 694"/>
              <a:gd name="T79" fmla="*/ 277813 h 1008"/>
              <a:gd name="T80" fmla="*/ 955675 w 694"/>
              <a:gd name="T81" fmla="*/ 325438 h 1008"/>
              <a:gd name="T82" fmla="*/ 996950 w 694"/>
              <a:gd name="T83" fmla="*/ 387350 h 1008"/>
              <a:gd name="T84" fmla="*/ 1004888 w 694"/>
              <a:gd name="T85" fmla="*/ 404813 h 1008"/>
              <a:gd name="T86" fmla="*/ 1017588 w 694"/>
              <a:gd name="T87" fmla="*/ 441325 h 1008"/>
              <a:gd name="T88" fmla="*/ 1030288 w 694"/>
              <a:gd name="T89" fmla="*/ 503238 h 1008"/>
              <a:gd name="T90" fmla="*/ 1031875 w 694"/>
              <a:gd name="T91" fmla="*/ 549275 h 1008"/>
              <a:gd name="T92" fmla="*/ 1025525 w 694"/>
              <a:gd name="T93" fmla="*/ 619125 h 1008"/>
              <a:gd name="T94" fmla="*/ 1006475 w 694"/>
              <a:gd name="T95" fmla="*/ 688975 h 10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94" h="1008">
                <a:moveTo>
                  <a:pt x="416" y="271"/>
                </a:moveTo>
                <a:lnTo>
                  <a:pt x="416" y="271"/>
                </a:lnTo>
                <a:lnTo>
                  <a:pt x="403" y="268"/>
                </a:lnTo>
                <a:lnTo>
                  <a:pt x="389" y="264"/>
                </a:lnTo>
                <a:lnTo>
                  <a:pt x="376" y="261"/>
                </a:lnTo>
                <a:lnTo>
                  <a:pt x="363" y="260"/>
                </a:lnTo>
                <a:lnTo>
                  <a:pt x="294" y="258"/>
                </a:lnTo>
                <a:lnTo>
                  <a:pt x="264" y="258"/>
                </a:lnTo>
                <a:lnTo>
                  <a:pt x="264" y="460"/>
                </a:lnTo>
                <a:lnTo>
                  <a:pt x="313" y="460"/>
                </a:lnTo>
                <a:lnTo>
                  <a:pt x="355" y="459"/>
                </a:lnTo>
                <a:lnTo>
                  <a:pt x="372" y="457"/>
                </a:lnTo>
                <a:lnTo>
                  <a:pt x="387" y="455"/>
                </a:lnTo>
                <a:lnTo>
                  <a:pt x="402" y="452"/>
                </a:lnTo>
                <a:lnTo>
                  <a:pt x="413" y="447"/>
                </a:lnTo>
                <a:lnTo>
                  <a:pt x="425" y="440"/>
                </a:lnTo>
                <a:lnTo>
                  <a:pt x="435" y="433"/>
                </a:lnTo>
                <a:lnTo>
                  <a:pt x="443" y="426"/>
                </a:lnTo>
                <a:lnTo>
                  <a:pt x="450" y="417"/>
                </a:lnTo>
                <a:lnTo>
                  <a:pt x="456" y="408"/>
                </a:lnTo>
                <a:lnTo>
                  <a:pt x="460" y="399"/>
                </a:lnTo>
                <a:lnTo>
                  <a:pt x="464" y="388"/>
                </a:lnTo>
                <a:lnTo>
                  <a:pt x="465" y="377"/>
                </a:lnTo>
                <a:lnTo>
                  <a:pt x="467" y="364"/>
                </a:lnTo>
                <a:lnTo>
                  <a:pt x="468" y="349"/>
                </a:lnTo>
                <a:lnTo>
                  <a:pt x="467" y="336"/>
                </a:lnTo>
                <a:lnTo>
                  <a:pt x="464" y="323"/>
                </a:lnTo>
                <a:lnTo>
                  <a:pt x="459" y="312"/>
                </a:lnTo>
                <a:lnTo>
                  <a:pt x="452" y="300"/>
                </a:lnTo>
                <a:lnTo>
                  <a:pt x="444" y="291"/>
                </a:lnTo>
                <a:lnTo>
                  <a:pt x="435" y="283"/>
                </a:lnTo>
                <a:lnTo>
                  <a:pt x="426" y="277"/>
                </a:lnTo>
                <a:lnTo>
                  <a:pt x="416" y="271"/>
                </a:lnTo>
                <a:close/>
                <a:moveTo>
                  <a:pt x="0" y="0"/>
                </a:moveTo>
                <a:lnTo>
                  <a:pt x="0" y="1008"/>
                </a:lnTo>
                <a:lnTo>
                  <a:pt x="694" y="1008"/>
                </a:lnTo>
                <a:lnTo>
                  <a:pt x="694" y="0"/>
                </a:lnTo>
                <a:lnTo>
                  <a:pt x="0" y="0"/>
                </a:lnTo>
                <a:close/>
                <a:moveTo>
                  <a:pt x="634" y="434"/>
                </a:moveTo>
                <a:lnTo>
                  <a:pt x="634" y="434"/>
                </a:lnTo>
                <a:lnTo>
                  <a:pt x="625" y="455"/>
                </a:lnTo>
                <a:lnTo>
                  <a:pt x="615" y="474"/>
                </a:lnTo>
                <a:lnTo>
                  <a:pt x="602" y="492"/>
                </a:lnTo>
                <a:lnTo>
                  <a:pt x="587" y="508"/>
                </a:lnTo>
                <a:lnTo>
                  <a:pt x="567" y="526"/>
                </a:lnTo>
                <a:lnTo>
                  <a:pt x="545" y="543"/>
                </a:lnTo>
                <a:lnTo>
                  <a:pt x="521" y="557"/>
                </a:lnTo>
                <a:lnTo>
                  <a:pt x="498" y="568"/>
                </a:lnTo>
                <a:lnTo>
                  <a:pt x="485" y="573"/>
                </a:lnTo>
                <a:lnTo>
                  <a:pt x="470" y="577"/>
                </a:lnTo>
                <a:lnTo>
                  <a:pt x="456" y="581"/>
                </a:lnTo>
                <a:lnTo>
                  <a:pt x="441" y="583"/>
                </a:lnTo>
                <a:lnTo>
                  <a:pt x="408" y="587"/>
                </a:lnTo>
                <a:lnTo>
                  <a:pt x="373" y="588"/>
                </a:lnTo>
                <a:lnTo>
                  <a:pt x="264" y="588"/>
                </a:lnTo>
                <a:lnTo>
                  <a:pt x="264" y="809"/>
                </a:lnTo>
                <a:lnTo>
                  <a:pt x="88" y="809"/>
                </a:lnTo>
                <a:lnTo>
                  <a:pt x="88" y="130"/>
                </a:lnTo>
                <a:lnTo>
                  <a:pt x="377" y="130"/>
                </a:lnTo>
                <a:lnTo>
                  <a:pt x="408" y="131"/>
                </a:lnTo>
                <a:lnTo>
                  <a:pt x="437" y="132"/>
                </a:lnTo>
                <a:lnTo>
                  <a:pt x="463" y="136"/>
                </a:lnTo>
                <a:lnTo>
                  <a:pt x="486" y="142"/>
                </a:lnTo>
                <a:lnTo>
                  <a:pt x="508" y="148"/>
                </a:lnTo>
                <a:lnTo>
                  <a:pt x="528" y="156"/>
                </a:lnTo>
                <a:lnTo>
                  <a:pt x="547" y="165"/>
                </a:lnTo>
                <a:lnTo>
                  <a:pt x="565" y="175"/>
                </a:lnTo>
                <a:lnTo>
                  <a:pt x="585" y="190"/>
                </a:lnTo>
                <a:lnTo>
                  <a:pt x="602" y="205"/>
                </a:lnTo>
                <a:lnTo>
                  <a:pt x="616" y="223"/>
                </a:lnTo>
                <a:lnTo>
                  <a:pt x="628" y="244"/>
                </a:lnTo>
                <a:lnTo>
                  <a:pt x="633" y="255"/>
                </a:lnTo>
                <a:lnTo>
                  <a:pt x="637" y="266"/>
                </a:lnTo>
                <a:lnTo>
                  <a:pt x="641" y="278"/>
                </a:lnTo>
                <a:lnTo>
                  <a:pt x="645" y="290"/>
                </a:lnTo>
                <a:lnTo>
                  <a:pt x="649" y="317"/>
                </a:lnTo>
                <a:lnTo>
                  <a:pt x="650" y="346"/>
                </a:lnTo>
                <a:lnTo>
                  <a:pt x="649" y="368"/>
                </a:lnTo>
                <a:lnTo>
                  <a:pt x="646" y="390"/>
                </a:lnTo>
                <a:lnTo>
                  <a:pt x="641" y="412"/>
                </a:lnTo>
                <a:lnTo>
                  <a:pt x="634" y="43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80"/>
          <p:cNvSpPr>
            <a:spLocks noEditPoints="1"/>
          </p:cNvSpPr>
          <p:nvPr/>
        </p:nvSpPr>
        <p:spPr bwMode="auto">
          <a:xfrm>
            <a:off x="-2691109" y="4802545"/>
            <a:ext cx="1270000" cy="1600200"/>
          </a:xfrm>
          <a:custGeom>
            <a:avLst/>
            <a:gdLst>
              <a:gd name="T0" fmla="*/ 779463 w 800"/>
              <a:gd name="T1" fmla="*/ 433388 h 1008"/>
              <a:gd name="T2" fmla="*/ 709613 w 800"/>
              <a:gd name="T3" fmla="*/ 400050 h 1008"/>
              <a:gd name="T4" fmla="*/ 633413 w 800"/>
              <a:gd name="T5" fmla="*/ 387350 h 1008"/>
              <a:gd name="T6" fmla="*/ 533400 w 800"/>
              <a:gd name="T7" fmla="*/ 406400 h 1008"/>
              <a:gd name="T8" fmla="*/ 466725 w 800"/>
              <a:gd name="T9" fmla="*/ 449263 h 1008"/>
              <a:gd name="T10" fmla="*/ 414338 w 800"/>
              <a:gd name="T11" fmla="*/ 517525 h 1008"/>
              <a:gd name="T12" fmla="*/ 377825 w 800"/>
              <a:gd name="T13" fmla="*/ 619125 h 1008"/>
              <a:gd name="T14" fmla="*/ 365125 w 800"/>
              <a:gd name="T15" fmla="*/ 746125 h 1008"/>
              <a:gd name="T16" fmla="*/ 387350 w 800"/>
              <a:gd name="T17" fmla="*/ 909638 h 1008"/>
              <a:gd name="T18" fmla="*/ 428625 w 800"/>
              <a:gd name="T19" fmla="*/ 998538 h 1008"/>
              <a:gd name="T20" fmla="*/ 484188 w 800"/>
              <a:gd name="T21" fmla="*/ 1057275 h 1008"/>
              <a:gd name="T22" fmla="*/ 554038 w 800"/>
              <a:gd name="T23" fmla="*/ 1092200 h 1008"/>
              <a:gd name="T24" fmla="*/ 633413 w 800"/>
              <a:gd name="T25" fmla="*/ 1103313 h 1008"/>
              <a:gd name="T26" fmla="*/ 736600 w 800"/>
              <a:gd name="T27" fmla="*/ 1082675 h 1008"/>
              <a:gd name="T28" fmla="*/ 801688 w 800"/>
              <a:gd name="T29" fmla="*/ 1039813 h 1008"/>
              <a:gd name="T30" fmla="*/ 855663 w 800"/>
              <a:gd name="T31" fmla="*/ 965200 h 1008"/>
              <a:gd name="T32" fmla="*/ 889000 w 800"/>
              <a:gd name="T33" fmla="*/ 868363 h 1008"/>
              <a:gd name="T34" fmla="*/ 901700 w 800"/>
              <a:gd name="T35" fmla="*/ 746125 h 1008"/>
              <a:gd name="T36" fmla="*/ 877888 w 800"/>
              <a:gd name="T37" fmla="*/ 581025 h 1008"/>
              <a:gd name="T38" fmla="*/ 836613 w 800"/>
              <a:gd name="T39" fmla="*/ 492125 h 1008"/>
              <a:gd name="T40" fmla="*/ 0 w 800"/>
              <a:gd name="T41" fmla="*/ 1600200 h 1008"/>
              <a:gd name="T42" fmla="*/ 890588 w 800"/>
              <a:gd name="T43" fmla="*/ 1374775 h 1008"/>
              <a:gd name="T44" fmla="*/ 923925 w 800"/>
              <a:gd name="T45" fmla="*/ 1393825 h 1008"/>
              <a:gd name="T46" fmla="*/ 1012825 w 800"/>
              <a:gd name="T47" fmla="*/ 1406525 h 1008"/>
              <a:gd name="T48" fmla="*/ 1082675 w 800"/>
              <a:gd name="T49" fmla="*/ 1395413 h 1008"/>
              <a:gd name="T50" fmla="*/ 1166813 w 800"/>
              <a:gd name="T51" fmla="*/ 1570038 h 1008"/>
              <a:gd name="T52" fmla="*/ 1077913 w 800"/>
              <a:gd name="T53" fmla="*/ 1585913 h 1008"/>
              <a:gd name="T54" fmla="*/ 933450 w 800"/>
              <a:gd name="T55" fmla="*/ 1592263 h 1008"/>
              <a:gd name="T56" fmla="*/ 784225 w 800"/>
              <a:gd name="T57" fmla="*/ 1571625 h 1008"/>
              <a:gd name="T58" fmla="*/ 698500 w 800"/>
              <a:gd name="T59" fmla="*/ 1530350 h 1008"/>
              <a:gd name="T60" fmla="*/ 641350 w 800"/>
              <a:gd name="T61" fmla="*/ 1468438 h 1008"/>
              <a:gd name="T62" fmla="*/ 604838 w 800"/>
              <a:gd name="T63" fmla="*/ 1393825 h 1008"/>
              <a:gd name="T64" fmla="*/ 588963 w 800"/>
              <a:gd name="T65" fmla="*/ 1303338 h 1008"/>
              <a:gd name="T66" fmla="*/ 398463 w 800"/>
              <a:gd name="T67" fmla="*/ 1266825 h 1008"/>
              <a:gd name="T68" fmla="*/ 307975 w 800"/>
              <a:gd name="T69" fmla="*/ 1220788 h 1008"/>
              <a:gd name="T70" fmla="*/ 228600 w 800"/>
              <a:gd name="T71" fmla="*/ 1160463 h 1008"/>
              <a:gd name="T72" fmla="*/ 179388 w 800"/>
              <a:gd name="T73" fmla="*/ 1103313 h 1008"/>
              <a:gd name="T74" fmla="*/ 128588 w 800"/>
              <a:gd name="T75" fmla="*/ 1016000 h 1008"/>
              <a:gd name="T76" fmla="*/ 84138 w 800"/>
              <a:gd name="T77" fmla="*/ 863600 h 1008"/>
              <a:gd name="T78" fmla="*/ 77788 w 800"/>
              <a:gd name="T79" fmla="*/ 682625 h 1008"/>
              <a:gd name="T80" fmla="*/ 96838 w 800"/>
              <a:gd name="T81" fmla="*/ 566738 h 1008"/>
              <a:gd name="T82" fmla="*/ 133350 w 800"/>
              <a:gd name="T83" fmla="*/ 463550 h 1008"/>
              <a:gd name="T84" fmla="*/ 188913 w 800"/>
              <a:gd name="T85" fmla="*/ 374650 h 1008"/>
              <a:gd name="T86" fmla="*/ 242888 w 800"/>
              <a:gd name="T87" fmla="*/ 317500 h 1008"/>
              <a:gd name="T88" fmla="*/ 327025 w 800"/>
              <a:gd name="T89" fmla="*/ 255588 h 1008"/>
              <a:gd name="T90" fmla="*/ 427038 w 800"/>
              <a:gd name="T91" fmla="*/ 212725 h 1008"/>
              <a:gd name="T92" fmla="*/ 538163 w 800"/>
              <a:gd name="T93" fmla="*/ 190500 h 1008"/>
              <a:gd name="T94" fmla="*/ 695325 w 800"/>
              <a:gd name="T95" fmla="*/ 185738 h 1008"/>
              <a:gd name="T96" fmla="*/ 812800 w 800"/>
              <a:gd name="T97" fmla="*/ 206375 h 1008"/>
              <a:gd name="T98" fmla="*/ 912813 w 800"/>
              <a:gd name="T99" fmla="*/ 242888 h 1008"/>
              <a:gd name="T100" fmla="*/ 1001713 w 800"/>
              <a:gd name="T101" fmla="*/ 298450 h 1008"/>
              <a:gd name="T102" fmla="*/ 1057275 w 800"/>
              <a:gd name="T103" fmla="*/ 354013 h 1008"/>
              <a:gd name="T104" fmla="*/ 1119188 w 800"/>
              <a:gd name="T105" fmla="*/ 439738 h 1008"/>
              <a:gd name="T106" fmla="*/ 1160463 w 800"/>
              <a:gd name="T107" fmla="*/ 539750 h 1008"/>
              <a:gd name="T108" fmla="*/ 1182688 w 800"/>
              <a:gd name="T109" fmla="*/ 650875 h 1008"/>
              <a:gd name="T110" fmla="*/ 1187450 w 800"/>
              <a:gd name="T111" fmla="*/ 793750 h 1008"/>
              <a:gd name="T112" fmla="*/ 1154113 w 800"/>
              <a:gd name="T113" fmla="*/ 965200 h 1008"/>
              <a:gd name="T114" fmla="*/ 1103313 w 800"/>
              <a:gd name="T115" fmla="*/ 1076325 h 1008"/>
              <a:gd name="T116" fmla="*/ 995363 w 800"/>
              <a:gd name="T117" fmla="*/ 1195388 h 1008"/>
              <a:gd name="T118" fmla="*/ 850900 w 800"/>
              <a:gd name="T119" fmla="*/ 1271588 h 1008"/>
              <a:gd name="T120" fmla="*/ 862013 w 800"/>
              <a:gd name="T121" fmla="*/ 1333500 h 1008"/>
              <a:gd name="T122" fmla="*/ 890588 w 800"/>
              <a:gd name="T123" fmla="*/ 1374775 h 10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00" h="1008">
                <a:moveTo>
                  <a:pt x="516" y="296"/>
                </a:moveTo>
                <a:lnTo>
                  <a:pt x="516" y="296"/>
                </a:lnTo>
                <a:lnTo>
                  <a:pt x="504" y="284"/>
                </a:lnTo>
                <a:lnTo>
                  <a:pt x="491" y="273"/>
                </a:lnTo>
                <a:lnTo>
                  <a:pt x="477" y="264"/>
                </a:lnTo>
                <a:lnTo>
                  <a:pt x="462" y="257"/>
                </a:lnTo>
                <a:lnTo>
                  <a:pt x="447" y="252"/>
                </a:lnTo>
                <a:lnTo>
                  <a:pt x="431" y="248"/>
                </a:lnTo>
                <a:lnTo>
                  <a:pt x="416" y="246"/>
                </a:lnTo>
                <a:lnTo>
                  <a:pt x="399" y="244"/>
                </a:lnTo>
                <a:lnTo>
                  <a:pt x="382" y="246"/>
                </a:lnTo>
                <a:lnTo>
                  <a:pt x="366" y="248"/>
                </a:lnTo>
                <a:lnTo>
                  <a:pt x="351" y="251"/>
                </a:lnTo>
                <a:lnTo>
                  <a:pt x="336" y="256"/>
                </a:lnTo>
                <a:lnTo>
                  <a:pt x="321" y="264"/>
                </a:lnTo>
                <a:lnTo>
                  <a:pt x="308" y="273"/>
                </a:lnTo>
                <a:lnTo>
                  <a:pt x="294" y="283"/>
                </a:lnTo>
                <a:lnTo>
                  <a:pt x="282" y="296"/>
                </a:lnTo>
                <a:lnTo>
                  <a:pt x="270" y="309"/>
                </a:lnTo>
                <a:lnTo>
                  <a:pt x="261" y="326"/>
                </a:lnTo>
                <a:lnTo>
                  <a:pt x="252" y="344"/>
                </a:lnTo>
                <a:lnTo>
                  <a:pt x="244" y="366"/>
                </a:lnTo>
                <a:lnTo>
                  <a:pt x="238" y="390"/>
                </a:lnTo>
                <a:lnTo>
                  <a:pt x="234" y="414"/>
                </a:lnTo>
                <a:lnTo>
                  <a:pt x="231" y="442"/>
                </a:lnTo>
                <a:lnTo>
                  <a:pt x="230" y="470"/>
                </a:lnTo>
                <a:lnTo>
                  <a:pt x="231" y="499"/>
                </a:lnTo>
                <a:lnTo>
                  <a:pt x="234" y="526"/>
                </a:lnTo>
                <a:lnTo>
                  <a:pt x="238" y="551"/>
                </a:lnTo>
                <a:lnTo>
                  <a:pt x="244" y="573"/>
                </a:lnTo>
                <a:lnTo>
                  <a:pt x="251" y="594"/>
                </a:lnTo>
                <a:lnTo>
                  <a:pt x="260" y="612"/>
                </a:lnTo>
                <a:lnTo>
                  <a:pt x="270" y="629"/>
                </a:lnTo>
                <a:lnTo>
                  <a:pt x="281" y="643"/>
                </a:lnTo>
                <a:lnTo>
                  <a:pt x="292" y="656"/>
                </a:lnTo>
                <a:lnTo>
                  <a:pt x="305" y="666"/>
                </a:lnTo>
                <a:lnTo>
                  <a:pt x="319" y="675"/>
                </a:lnTo>
                <a:lnTo>
                  <a:pt x="334" y="682"/>
                </a:lnTo>
                <a:lnTo>
                  <a:pt x="349" y="688"/>
                </a:lnTo>
                <a:lnTo>
                  <a:pt x="366" y="692"/>
                </a:lnTo>
                <a:lnTo>
                  <a:pt x="382" y="695"/>
                </a:lnTo>
                <a:lnTo>
                  <a:pt x="399" y="695"/>
                </a:lnTo>
                <a:lnTo>
                  <a:pt x="416" y="695"/>
                </a:lnTo>
                <a:lnTo>
                  <a:pt x="432" y="692"/>
                </a:lnTo>
                <a:lnTo>
                  <a:pt x="448" y="688"/>
                </a:lnTo>
                <a:lnTo>
                  <a:pt x="464" y="682"/>
                </a:lnTo>
                <a:lnTo>
                  <a:pt x="478" y="675"/>
                </a:lnTo>
                <a:lnTo>
                  <a:pt x="492" y="666"/>
                </a:lnTo>
                <a:lnTo>
                  <a:pt x="505" y="655"/>
                </a:lnTo>
                <a:lnTo>
                  <a:pt x="517" y="642"/>
                </a:lnTo>
                <a:lnTo>
                  <a:pt x="529" y="626"/>
                </a:lnTo>
                <a:lnTo>
                  <a:pt x="539" y="608"/>
                </a:lnTo>
                <a:lnTo>
                  <a:pt x="548" y="590"/>
                </a:lnTo>
                <a:lnTo>
                  <a:pt x="555" y="569"/>
                </a:lnTo>
                <a:lnTo>
                  <a:pt x="560" y="547"/>
                </a:lnTo>
                <a:lnTo>
                  <a:pt x="564" y="523"/>
                </a:lnTo>
                <a:lnTo>
                  <a:pt x="566" y="498"/>
                </a:lnTo>
                <a:lnTo>
                  <a:pt x="568" y="470"/>
                </a:lnTo>
                <a:lnTo>
                  <a:pt x="566" y="440"/>
                </a:lnTo>
                <a:lnTo>
                  <a:pt x="564" y="413"/>
                </a:lnTo>
                <a:lnTo>
                  <a:pt x="560" y="388"/>
                </a:lnTo>
                <a:lnTo>
                  <a:pt x="553" y="366"/>
                </a:lnTo>
                <a:lnTo>
                  <a:pt x="545" y="346"/>
                </a:lnTo>
                <a:lnTo>
                  <a:pt x="536" y="327"/>
                </a:lnTo>
                <a:lnTo>
                  <a:pt x="527" y="310"/>
                </a:lnTo>
                <a:lnTo>
                  <a:pt x="516" y="296"/>
                </a:lnTo>
                <a:close/>
                <a:moveTo>
                  <a:pt x="0" y="0"/>
                </a:moveTo>
                <a:lnTo>
                  <a:pt x="0" y="1008"/>
                </a:lnTo>
                <a:lnTo>
                  <a:pt x="800" y="1008"/>
                </a:lnTo>
                <a:lnTo>
                  <a:pt x="800" y="0"/>
                </a:lnTo>
                <a:lnTo>
                  <a:pt x="0" y="0"/>
                </a:lnTo>
                <a:close/>
                <a:moveTo>
                  <a:pt x="561" y="866"/>
                </a:moveTo>
                <a:lnTo>
                  <a:pt x="561" y="866"/>
                </a:lnTo>
                <a:lnTo>
                  <a:pt x="566" y="872"/>
                </a:lnTo>
                <a:lnTo>
                  <a:pt x="574" y="876"/>
                </a:lnTo>
                <a:lnTo>
                  <a:pt x="582" y="878"/>
                </a:lnTo>
                <a:lnTo>
                  <a:pt x="591" y="881"/>
                </a:lnTo>
                <a:lnTo>
                  <a:pt x="601" y="883"/>
                </a:lnTo>
                <a:lnTo>
                  <a:pt x="613" y="885"/>
                </a:lnTo>
                <a:lnTo>
                  <a:pt x="638" y="886"/>
                </a:lnTo>
                <a:lnTo>
                  <a:pt x="658" y="885"/>
                </a:lnTo>
                <a:lnTo>
                  <a:pt x="682" y="879"/>
                </a:lnTo>
                <a:lnTo>
                  <a:pt x="704" y="874"/>
                </a:lnTo>
                <a:lnTo>
                  <a:pt x="718" y="868"/>
                </a:lnTo>
                <a:lnTo>
                  <a:pt x="735" y="868"/>
                </a:lnTo>
                <a:lnTo>
                  <a:pt x="735" y="989"/>
                </a:lnTo>
                <a:lnTo>
                  <a:pt x="708" y="994"/>
                </a:lnTo>
                <a:lnTo>
                  <a:pt x="679" y="999"/>
                </a:lnTo>
                <a:lnTo>
                  <a:pt x="662" y="1000"/>
                </a:lnTo>
                <a:lnTo>
                  <a:pt x="642" y="1002"/>
                </a:lnTo>
                <a:lnTo>
                  <a:pt x="588" y="1003"/>
                </a:lnTo>
                <a:lnTo>
                  <a:pt x="562" y="1003"/>
                </a:lnTo>
                <a:lnTo>
                  <a:pt x="538" y="1000"/>
                </a:lnTo>
                <a:lnTo>
                  <a:pt x="514" y="995"/>
                </a:lnTo>
                <a:lnTo>
                  <a:pt x="494" y="990"/>
                </a:lnTo>
                <a:lnTo>
                  <a:pt x="474" y="982"/>
                </a:lnTo>
                <a:lnTo>
                  <a:pt x="457" y="973"/>
                </a:lnTo>
                <a:lnTo>
                  <a:pt x="440" y="964"/>
                </a:lnTo>
                <a:lnTo>
                  <a:pt x="426" y="952"/>
                </a:lnTo>
                <a:lnTo>
                  <a:pt x="414" y="939"/>
                </a:lnTo>
                <a:lnTo>
                  <a:pt x="404" y="925"/>
                </a:lnTo>
                <a:lnTo>
                  <a:pt x="395" y="911"/>
                </a:lnTo>
                <a:lnTo>
                  <a:pt x="387" y="895"/>
                </a:lnTo>
                <a:lnTo>
                  <a:pt x="381" y="878"/>
                </a:lnTo>
                <a:lnTo>
                  <a:pt x="377" y="860"/>
                </a:lnTo>
                <a:lnTo>
                  <a:pt x="373" y="840"/>
                </a:lnTo>
                <a:lnTo>
                  <a:pt x="371" y="821"/>
                </a:lnTo>
                <a:lnTo>
                  <a:pt x="334" y="818"/>
                </a:lnTo>
                <a:lnTo>
                  <a:pt x="299" y="812"/>
                </a:lnTo>
                <a:lnTo>
                  <a:pt x="266" y="803"/>
                </a:lnTo>
                <a:lnTo>
                  <a:pt x="251" y="798"/>
                </a:lnTo>
                <a:lnTo>
                  <a:pt x="235" y="791"/>
                </a:lnTo>
                <a:lnTo>
                  <a:pt x="221" y="785"/>
                </a:lnTo>
                <a:lnTo>
                  <a:pt x="206" y="778"/>
                </a:lnTo>
                <a:lnTo>
                  <a:pt x="194" y="769"/>
                </a:lnTo>
                <a:lnTo>
                  <a:pt x="181" y="761"/>
                </a:lnTo>
                <a:lnTo>
                  <a:pt x="168" y="751"/>
                </a:lnTo>
                <a:lnTo>
                  <a:pt x="156" y="742"/>
                </a:lnTo>
                <a:lnTo>
                  <a:pt x="144" y="731"/>
                </a:lnTo>
                <a:lnTo>
                  <a:pt x="132" y="720"/>
                </a:lnTo>
                <a:lnTo>
                  <a:pt x="123" y="708"/>
                </a:lnTo>
                <a:lnTo>
                  <a:pt x="113" y="695"/>
                </a:lnTo>
                <a:lnTo>
                  <a:pt x="104" y="682"/>
                </a:lnTo>
                <a:lnTo>
                  <a:pt x="96" y="669"/>
                </a:lnTo>
                <a:lnTo>
                  <a:pt x="88" y="655"/>
                </a:lnTo>
                <a:lnTo>
                  <a:pt x="81" y="640"/>
                </a:lnTo>
                <a:lnTo>
                  <a:pt x="75" y="626"/>
                </a:lnTo>
                <a:lnTo>
                  <a:pt x="69" y="611"/>
                </a:lnTo>
                <a:lnTo>
                  <a:pt x="60" y="578"/>
                </a:lnTo>
                <a:lnTo>
                  <a:pt x="53" y="544"/>
                </a:lnTo>
                <a:lnTo>
                  <a:pt x="49" y="508"/>
                </a:lnTo>
                <a:lnTo>
                  <a:pt x="48" y="470"/>
                </a:lnTo>
                <a:lnTo>
                  <a:pt x="49" y="430"/>
                </a:lnTo>
                <a:lnTo>
                  <a:pt x="51" y="410"/>
                </a:lnTo>
                <a:lnTo>
                  <a:pt x="53" y="392"/>
                </a:lnTo>
                <a:lnTo>
                  <a:pt x="57" y="374"/>
                </a:lnTo>
                <a:lnTo>
                  <a:pt x="61" y="357"/>
                </a:lnTo>
                <a:lnTo>
                  <a:pt x="66" y="340"/>
                </a:lnTo>
                <a:lnTo>
                  <a:pt x="71" y="323"/>
                </a:lnTo>
                <a:lnTo>
                  <a:pt x="78" y="308"/>
                </a:lnTo>
                <a:lnTo>
                  <a:pt x="84" y="292"/>
                </a:lnTo>
                <a:lnTo>
                  <a:pt x="92" y="277"/>
                </a:lnTo>
                <a:lnTo>
                  <a:pt x="100" y="262"/>
                </a:lnTo>
                <a:lnTo>
                  <a:pt x="109" y="249"/>
                </a:lnTo>
                <a:lnTo>
                  <a:pt x="119" y="236"/>
                </a:lnTo>
                <a:lnTo>
                  <a:pt x="130" y="223"/>
                </a:lnTo>
                <a:lnTo>
                  <a:pt x="142" y="210"/>
                </a:lnTo>
                <a:lnTo>
                  <a:pt x="153" y="200"/>
                </a:lnTo>
                <a:lnTo>
                  <a:pt x="165" y="188"/>
                </a:lnTo>
                <a:lnTo>
                  <a:pt x="178" y="179"/>
                </a:lnTo>
                <a:lnTo>
                  <a:pt x="192" y="169"/>
                </a:lnTo>
                <a:lnTo>
                  <a:pt x="206" y="161"/>
                </a:lnTo>
                <a:lnTo>
                  <a:pt x="221" y="153"/>
                </a:lnTo>
                <a:lnTo>
                  <a:pt x="236" y="145"/>
                </a:lnTo>
                <a:lnTo>
                  <a:pt x="252" y="140"/>
                </a:lnTo>
                <a:lnTo>
                  <a:pt x="269" y="134"/>
                </a:lnTo>
                <a:lnTo>
                  <a:pt x="286" y="130"/>
                </a:lnTo>
                <a:lnTo>
                  <a:pt x="303" y="125"/>
                </a:lnTo>
                <a:lnTo>
                  <a:pt x="321" y="122"/>
                </a:lnTo>
                <a:lnTo>
                  <a:pt x="339" y="120"/>
                </a:lnTo>
                <a:lnTo>
                  <a:pt x="358" y="117"/>
                </a:lnTo>
                <a:lnTo>
                  <a:pt x="399" y="116"/>
                </a:lnTo>
                <a:lnTo>
                  <a:pt x="438" y="117"/>
                </a:lnTo>
                <a:lnTo>
                  <a:pt x="457" y="120"/>
                </a:lnTo>
                <a:lnTo>
                  <a:pt x="475" y="122"/>
                </a:lnTo>
                <a:lnTo>
                  <a:pt x="494" y="125"/>
                </a:lnTo>
                <a:lnTo>
                  <a:pt x="512" y="130"/>
                </a:lnTo>
                <a:lnTo>
                  <a:pt x="529" y="134"/>
                </a:lnTo>
                <a:lnTo>
                  <a:pt x="544" y="140"/>
                </a:lnTo>
                <a:lnTo>
                  <a:pt x="560" y="145"/>
                </a:lnTo>
                <a:lnTo>
                  <a:pt x="575" y="153"/>
                </a:lnTo>
                <a:lnTo>
                  <a:pt x="590" y="161"/>
                </a:lnTo>
                <a:lnTo>
                  <a:pt x="604" y="169"/>
                </a:lnTo>
                <a:lnTo>
                  <a:pt x="618" y="179"/>
                </a:lnTo>
                <a:lnTo>
                  <a:pt x="631" y="188"/>
                </a:lnTo>
                <a:lnTo>
                  <a:pt x="644" y="200"/>
                </a:lnTo>
                <a:lnTo>
                  <a:pt x="656" y="210"/>
                </a:lnTo>
                <a:lnTo>
                  <a:pt x="666" y="223"/>
                </a:lnTo>
                <a:lnTo>
                  <a:pt x="678" y="236"/>
                </a:lnTo>
                <a:lnTo>
                  <a:pt x="687" y="249"/>
                </a:lnTo>
                <a:lnTo>
                  <a:pt x="696" y="262"/>
                </a:lnTo>
                <a:lnTo>
                  <a:pt x="705" y="277"/>
                </a:lnTo>
                <a:lnTo>
                  <a:pt x="713" y="292"/>
                </a:lnTo>
                <a:lnTo>
                  <a:pt x="719" y="308"/>
                </a:lnTo>
                <a:lnTo>
                  <a:pt x="726" y="323"/>
                </a:lnTo>
                <a:lnTo>
                  <a:pt x="731" y="340"/>
                </a:lnTo>
                <a:lnTo>
                  <a:pt x="736" y="357"/>
                </a:lnTo>
                <a:lnTo>
                  <a:pt x="740" y="374"/>
                </a:lnTo>
                <a:lnTo>
                  <a:pt x="743" y="392"/>
                </a:lnTo>
                <a:lnTo>
                  <a:pt x="745" y="410"/>
                </a:lnTo>
                <a:lnTo>
                  <a:pt x="748" y="430"/>
                </a:lnTo>
                <a:lnTo>
                  <a:pt x="749" y="470"/>
                </a:lnTo>
                <a:lnTo>
                  <a:pt x="748" y="500"/>
                </a:lnTo>
                <a:lnTo>
                  <a:pt x="745" y="529"/>
                </a:lnTo>
                <a:lnTo>
                  <a:pt x="742" y="556"/>
                </a:lnTo>
                <a:lnTo>
                  <a:pt x="735" y="582"/>
                </a:lnTo>
                <a:lnTo>
                  <a:pt x="727" y="608"/>
                </a:lnTo>
                <a:lnTo>
                  <a:pt x="718" y="633"/>
                </a:lnTo>
                <a:lnTo>
                  <a:pt x="708" y="656"/>
                </a:lnTo>
                <a:lnTo>
                  <a:pt x="695" y="678"/>
                </a:lnTo>
                <a:lnTo>
                  <a:pt x="679" y="700"/>
                </a:lnTo>
                <a:lnTo>
                  <a:pt x="664" y="720"/>
                </a:lnTo>
                <a:lnTo>
                  <a:pt x="647" y="737"/>
                </a:lnTo>
                <a:lnTo>
                  <a:pt x="627" y="753"/>
                </a:lnTo>
                <a:lnTo>
                  <a:pt x="606" y="768"/>
                </a:lnTo>
                <a:lnTo>
                  <a:pt x="584" y="781"/>
                </a:lnTo>
                <a:lnTo>
                  <a:pt x="561" y="791"/>
                </a:lnTo>
                <a:lnTo>
                  <a:pt x="536" y="801"/>
                </a:lnTo>
                <a:lnTo>
                  <a:pt x="539" y="822"/>
                </a:lnTo>
                <a:lnTo>
                  <a:pt x="540" y="831"/>
                </a:lnTo>
                <a:lnTo>
                  <a:pt x="543" y="840"/>
                </a:lnTo>
                <a:lnTo>
                  <a:pt x="547" y="848"/>
                </a:lnTo>
                <a:lnTo>
                  <a:pt x="551" y="855"/>
                </a:lnTo>
                <a:lnTo>
                  <a:pt x="556" y="861"/>
                </a:lnTo>
                <a:lnTo>
                  <a:pt x="561" y="86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83"/>
          <p:cNvSpPr>
            <a:spLocks noEditPoints="1"/>
          </p:cNvSpPr>
          <p:nvPr/>
        </p:nvSpPr>
        <p:spPr bwMode="auto">
          <a:xfrm>
            <a:off x="10700066" y="2093344"/>
            <a:ext cx="1187450" cy="1600200"/>
          </a:xfrm>
          <a:custGeom>
            <a:avLst/>
            <a:gdLst>
              <a:gd name="T0" fmla="*/ 669925 w 748"/>
              <a:gd name="T1" fmla="*/ 420688 h 1008"/>
              <a:gd name="T2" fmla="*/ 641350 w 748"/>
              <a:gd name="T3" fmla="*/ 412750 h 1008"/>
              <a:gd name="T4" fmla="*/ 606425 w 748"/>
              <a:gd name="T5" fmla="*/ 407988 h 1008"/>
              <a:gd name="T6" fmla="*/ 565150 w 748"/>
              <a:gd name="T7" fmla="*/ 406400 h 1008"/>
              <a:gd name="T8" fmla="*/ 419100 w 748"/>
              <a:gd name="T9" fmla="*/ 404813 h 1008"/>
              <a:gd name="T10" fmla="*/ 503238 w 748"/>
              <a:gd name="T11" fmla="*/ 692150 h 1008"/>
              <a:gd name="T12" fmla="*/ 563563 w 748"/>
              <a:gd name="T13" fmla="*/ 692150 h 1008"/>
              <a:gd name="T14" fmla="*/ 614363 w 748"/>
              <a:gd name="T15" fmla="*/ 687388 h 1008"/>
              <a:gd name="T16" fmla="*/ 655638 w 748"/>
              <a:gd name="T17" fmla="*/ 676275 h 1008"/>
              <a:gd name="T18" fmla="*/ 688975 w 748"/>
              <a:gd name="T19" fmla="*/ 657225 h 1008"/>
              <a:gd name="T20" fmla="*/ 703263 w 748"/>
              <a:gd name="T21" fmla="*/ 646113 h 1008"/>
              <a:gd name="T22" fmla="*/ 723900 w 748"/>
              <a:gd name="T23" fmla="*/ 620713 h 1008"/>
              <a:gd name="T24" fmla="*/ 730250 w 748"/>
              <a:gd name="T25" fmla="*/ 608013 h 1008"/>
              <a:gd name="T26" fmla="*/ 739775 w 748"/>
              <a:gd name="T27" fmla="*/ 577850 h 1008"/>
              <a:gd name="T28" fmla="*/ 744538 w 748"/>
              <a:gd name="T29" fmla="*/ 536575 h 1008"/>
              <a:gd name="T30" fmla="*/ 742950 w 748"/>
              <a:gd name="T31" fmla="*/ 515938 h 1008"/>
              <a:gd name="T32" fmla="*/ 733425 w 748"/>
              <a:gd name="T33" fmla="*/ 482600 h 1008"/>
              <a:gd name="T34" fmla="*/ 727075 w 748"/>
              <a:gd name="T35" fmla="*/ 466725 h 1008"/>
              <a:gd name="T36" fmla="*/ 704850 w 748"/>
              <a:gd name="T37" fmla="*/ 441325 h 1008"/>
              <a:gd name="T38" fmla="*/ 669925 w 748"/>
              <a:gd name="T39" fmla="*/ 420688 h 1008"/>
              <a:gd name="T40" fmla="*/ 0 w 748"/>
              <a:gd name="T41" fmla="*/ 0 h 1008"/>
              <a:gd name="T42" fmla="*/ 1187450 w 748"/>
              <a:gd name="T43" fmla="*/ 1600200 h 1008"/>
              <a:gd name="T44" fmla="*/ 0 w 748"/>
              <a:gd name="T45" fmla="*/ 0 h 1008"/>
              <a:gd name="T46" fmla="*/ 546100 w 748"/>
              <a:gd name="T47" fmla="*/ 889000 h 1008"/>
              <a:gd name="T48" fmla="*/ 419100 w 748"/>
              <a:gd name="T49" fmla="*/ 1284288 h 1008"/>
              <a:gd name="T50" fmla="*/ 139700 w 748"/>
              <a:gd name="T51" fmla="*/ 206375 h 1008"/>
              <a:gd name="T52" fmla="*/ 606425 w 748"/>
              <a:gd name="T53" fmla="*/ 206375 h 1008"/>
              <a:gd name="T54" fmla="*/ 695325 w 748"/>
              <a:gd name="T55" fmla="*/ 209550 h 1008"/>
              <a:gd name="T56" fmla="*/ 771525 w 748"/>
              <a:gd name="T57" fmla="*/ 219075 h 1008"/>
              <a:gd name="T58" fmla="*/ 803275 w 748"/>
              <a:gd name="T59" fmla="*/ 225425 h 1008"/>
              <a:gd name="T60" fmla="*/ 869950 w 748"/>
              <a:gd name="T61" fmla="*/ 247650 h 1008"/>
              <a:gd name="T62" fmla="*/ 900113 w 748"/>
              <a:gd name="T63" fmla="*/ 263525 h 1008"/>
              <a:gd name="T64" fmla="*/ 954088 w 748"/>
              <a:gd name="T65" fmla="*/ 307975 h 1008"/>
              <a:gd name="T66" fmla="*/ 995363 w 748"/>
              <a:gd name="T67" fmla="*/ 358775 h 1008"/>
              <a:gd name="T68" fmla="*/ 1006475 w 748"/>
              <a:gd name="T69" fmla="*/ 373063 h 1008"/>
              <a:gd name="T70" fmla="*/ 1019175 w 748"/>
              <a:gd name="T71" fmla="*/ 406400 h 1008"/>
              <a:gd name="T72" fmla="*/ 1027113 w 748"/>
              <a:gd name="T73" fmla="*/ 441325 h 1008"/>
              <a:gd name="T74" fmla="*/ 1033463 w 748"/>
              <a:gd name="T75" fmla="*/ 503238 h 1008"/>
              <a:gd name="T76" fmla="*/ 1030288 w 748"/>
              <a:gd name="T77" fmla="*/ 531813 h 1008"/>
              <a:gd name="T78" fmla="*/ 1023938 w 748"/>
              <a:gd name="T79" fmla="*/ 585788 h 1008"/>
              <a:gd name="T80" fmla="*/ 1009650 w 748"/>
              <a:gd name="T81" fmla="*/ 635000 h 1008"/>
              <a:gd name="T82" fmla="*/ 989013 w 748"/>
              <a:gd name="T83" fmla="*/ 677863 h 1008"/>
              <a:gd name="T84" fmla="*/ 977900 w 748"/>
              <a:gd name="T85" fmla="*/ 696913 h 1008"/>
              <a:gd name="T86" fmla="*/ 946150 w 748"/>
              <a:gd name="T87" fmla="*/ 733425 h 1008"/>
              <a:gd name="T88" fmla="*/ 909638 w 748"/>
              <a:gd name="T89" fmla="*/ 766763 h 1008"/>
              <a:gd name="T90" fmla="*/ 868363 w 748"/>
              <a:gd name="T91" fmla="*/ 795338 h 1008"/>
              <a:gd name="T92" fmla="*/ 819150 w 748"/>
              <a:gd name="T93" fmla="*/ 822325 h 1008"/>
              <a:gd name="T94" fmla="*/ 839788 w 748"/>
              <a:gd name="T95" fmla="*/ 1284288 h 10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8" h="1008">
                <a:moveTo>
                  <a:pt x="422" y="265"/>
                </a:moveTo>
                <a:lnTo>
                  <a:pt x="422" y="265"/>
                </a:lnTo>
                <a:lnTo>
                  <a:pt x="413" y="262"/>
                </a:lnTo>
                <a:lnTo>
                  <a:pt x="404" y="260"/>
                </a:lnTo>
                <a:lnTo>
                  <a:pt x="392" y="257"/>
                </a:lnTo>
                <a:lnTo>
                  <a:pt x="382" y="257"/>
                </a:lnTo>
                <a:lnTo>
                  <a:pt x="356" y="256"/>
                </a:lnTo>
                <a:lnTo>
                  <a:pt x="326" y="255"/>
                </a:lnTo>
                <a:lnTo>
                  <a:pt x="264" y="255"/>
                </a:lnTo>
                <a:lnTo>
                  <a:pt x="264" y="436"/>
                </a:lnTo>
                <a:lnTo>
                  <a:pt x="317" y="436"/>
                </a:lnTo>
                <a:lnTo>
                  <a:pt x="355" y="436"/>
                </a:lnTo>
                <a:lnTo>
                  <a:pt x="387" y="433"/>
                </a:lnTo>
                <a:lnTo>
                  <a:pt x="400" y="430"/>
                </a:lnTo>
                <a:lnTo>
                  <a:pt x="413" y="426"/>
                </a:lnTo>
                <a:lnTo>
                  <a:pt x="423" y="421"/>
                </a:lnTo>
                <a:lnTo>
                  <a:pt x="434" y="414"/>
                </a:lnTo>
                <a:lnTo>
                  <a:pt x="443" y="407"/>
                </a:lnTo>
                <a:lnTo>
                  <a:pt x="449" y="399"/>
                </a:lnTo>
                <a:lnTo>
                  <a:pt x="456" y="391"/>
                </a:lnTo>
                <a:lnTo>
                  <a:pt x="460" y="383"/>
                </a:lnTo>
                <a:lnTo>
                  <a:pt x="464" y="374"/>
                </a:lnTo>
                <a:lnTo>
                  <a:pt x="466" y="364"/>
                </a:lnTo>
                <a:lnTo>
                  <a:pt x="468" y="351"/>
                </a:lnTo>
                <a:lnTo>
                  <a:pt x="469" y="338"/>
                </a:lnTo>
                <a:lnTo>
                  <a:pt x="468" y="325"/>
                </a:lnTo>
                <a:lnTo>
                  <a:pt x="466" y="314"/>
                </a:lnTo>
                <a:lnTo>
                  <a:pt x="462" y="304"/>
                </a:lnTo>
                <a:lnTo>
                  <a:pt x="458" y="294"/>
                </a:lnTo>
                <a:lnTo>
                  <a:pt x="452" y="286"/>
                </a:lnTo>
                <a:lnTo>
                  <a:pt x="444" y="278"/>
                </a:lnTo>
                <a:lnTo>
                  <a:pt x="434" y="271"/>
                </a:lnTo>
                <a:lnTo>
                  <a:pt x="422" y="265"/>
                </a:lnTo>
                <a:close/>
                <a:moveTo>
                  <a:pt x="0" y="0"/>
                </a:moveTo>
                <a:lnTo>
                  <a:pt x="0" y="1008"/>
                </a:lnTo>
                <a:lnTo>
                  <a:pt x="748" y="1008"/>
                </a:lnTo>
                <a:lnTo>
                  <a:pt x="748" y="0"/>
                </a:lnTo>
                <a:lnTo>
                  <a:pt x="0" y="0"/>
                </a:lnTo>
                <a:close/>
                <a:moveTo>
                  <a:pt x="529" y="809"/>
                </a:moveTo>
                <a:lnTo>
                  <a:pt x="344" y="560"/>
                </a:lnTo>
                <a:lnTo>
                  <a:pt x="264" y="560"/>
                </a:lnTo>
                <a:lnTo>
                  <a:pt x="264" y="809"/>
                </a:lnTo>
                <a:lnTo>
                  <a:pt x="88" y="809"/>
                </a:lnTo>
                <a:lnTo>
                  <a:pt x="88" y="130"/>
                </a:lnTo>
                <a:lnTo>
                  <a:pt x="382" y="130"/>
                </a:lnTo>
                <a:lnTo>
                  <a:pt x="412" y="131"/>
                </a:lnTo>
                <a:lnTo>
                  <a:pt x="438" y="132"/>
                </a:lnTo>
                <a:lnTo>
                  <a:pt x="462" y="134"/>
                </a:lnTo>
                <a:lnTo>
                  <a:pt x="486" y="138"/>
                </a:lnTo>
                <a:lnTo>
                  <a:pt x="506" y="142"/>
                </a:lnTo>
                <a:lnTo>
                  <a:pt x="527" y="148"/>
                </a:lnTo>
                <a:lnTo>
                  <a:pt x="548" y="156"/>
                </a:lnTo>
                <a:lnTo>
                  <a:pt x="567" y="166"/>
                </a:lnTo>
                <a:lnTo>
                  <a:pt x="586" y="179"/>
                </a:lnTo>
                <a:lnTo>
                  <a:pt x="601" y="194"/>
                </a:lnTo>
                <a:lnTo>
                  <a:pt x="616" y="209"/>
                </a:lnTo>
                <a:lnTo>
                  <a:pt x="627" y="226"/>
                </a:lnTo>
                <a:lnTo>
                  <a:pt x="634" y="235"/>
                </a:lnTo>
                <a:lnTo>
                  <a:pt x="638" y="246"/>
                </a:lnTo>
                <a:lnTo>
                  <a:pt x="642" y="256"/>
                </a:lnTo>
                <a:lnTo>
                  <a:pt x="645" y="266"/>
                </a:lnTo>
                <a:lnTo>
                  <a:pt x="647" y="278"/>
                </a:lnTo>
                <a:lnTo>
                  <a:pt x="649" y="291"/>
                </a:lnTo>
                <a:lnTo>
                  <a:pt x="651" y="317"/>
                </a:lnTo>
                <a:lnTo>
                  <a:pt x="649" y="335"/>
                </a:lnTo>
                <a:lnTo>
                  <a:pt x="648" y="352"/>
                </a:lnTo>
                <a:lnTo>
                  <a:pt x="645" y="369"/>
                </a:lnTo>
                <a:lnTo>
                  <a:pt x="642" y="384"/>
                </a:lnTo>
                <a:lnTo>
                  <a:pt x="636" y="400"/>
                </a:lnTo>
                <a:lnTo>
                  <a:pt x="631" y="414"/>
                </a:lnTo>
                <a:lnTo>
                  <a:pt x="623" y="427"/>
                </a:lnTo>
                <a:lnTo>
                  <a:pt x="616" y="439"/>
                </a:lnTo>
                <a:lnTo>
                  <a:pt x="606" y="451"/>
                </a:lnTo>
                <a:lnTo>
                  <a:pt x="596" y="462"/>
                </a:lnTo>
                <a:lnTo>
                  <a:pt x="586" y="473"/>
                </a:lnTo>
                <a:lnTo>
                  <a:pt x="573" y="483"/>
                </a:lnTo>
                <a:lnTo>
                  <a:pt x="560" y="492"/>
                </a:lnTo>
                <a:lnTo>
                  <a:pt x="547" y="501"/>
                </a:lnTo>
                <a:lnTo>
                  <a:pt x="531" y="510"/>
                </a:lnTo>
                <a:lnTo>
                  <a:pt x="516" y="518"/>
                </a:lnTo>
                <a:lnTo>
                  <a:pt x="743" y="809"/>
                </a:lnTo>
                <a:lnTo>
                  <a:pt x="529" y="8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89"/>
          <p:cNvSpPr>
            <a:spLocks noEditPoints="1"/>
          </p:cNvSpPr>
          <p:nvPr/>
        </p:nvSpPr>
        <p:spPr bwMode="auto">
          <a:xfrm>
            <a:off x="9710324" y="2093344"/>
            <a:ext cx="1023937" cy="1601788"/>
          </a:xfrm>
          <a:custGeom>
            <a:avLst/>
            <a:gdLst>
              <a:gd name="T0" fmla="*/ 0 w 645"/>
              <a:gd name="T1" fmla="*/ 0 h 1009"/>
              <a:gd name="T2" fmla="*/ 0 w 645"/>
              <a:gd name="T3" fmla="*/ 1601788 h 1009"/>
              <a:gd name="T4" fmla="*/ 1023937 w 645"/>
              <a:gd name="T5" fmla="*/ 1601788 h 1009"/>
              <a:gd name="T6" fmla="*/ 1023937 w 645"/>
              <a:gd name="T7" fmla="*/ 0 h 1009"/>
              <a:gd name="T8" fmla="*/ 0 w 645"/>
              <a:gd name="T9" fmla="*/ 0 h 1009"/>
              <a:gd name="T10" fmla="*/ 984250 w 645"/>
              <a:gd name="T11" fmla="*/ 414338 h 1009"/>
              <a:gd name="T12" fmla="*/ 647700 w 645"/>
              <a:gd name="T13" fmla="*/ 414338 h 1009"/>
              <a:gd name="T14" fmla="*/ 647700 w 645"/>
              <a:gd name="T15" fmla="*/ 1285875 h 1009"/>
              <a:gd name="T16" fmla="*/ 369887 w 645"/>
              <a:gd name="T17" fmla="*/ 1285875 h 1009"/>
              <a:gd name="T18" fmla="*/ 369887 w 645"/>
              <a:gd name="T19" fmla="*/ 414338 h 1009"/>
              <a:gd name="T20" fmla="*/ 33337 w 645"/>
              <a:gd name="T21" fmla="*/ 414338 h 1009"/>
              <a:gd name="T22" fmla="*/ 33337 w 645"/>
              <a:gd name="T23" fmla="*/ 206375 h 1009"/>
              <a:gd name="T24" fmla="*/ 984250 w 645"/>
              <a:gd name="T25" fmla="*/ 206375 h 1009"/>
              <a:gd name="T26" fmla="*/ 984250 w 645"/>
              <a:gd name="T27" fmla="*/ 414338 h 10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45" h="1009">
                <a:moveTo>
                  <a:pt x="0" y="0"/>
                </a:moveTo>
                <a:lnTo>
                  <a:pt x="0" y="1009"/>
                </a:lnTo>
                <a:lnTo>
                  <a:pt x="645" y="1009"/>
                </a:lnTo>
                <a:lnTo>
                  <a:pt x="645" y="0"/>
                </a:lnTo>
                <a:lnTo>
                  <a:pt x="0" y="0"/>
                </a:lnTo>
                <a:close/>
                <a:moveTo>
                  <a:pt x="620" y="261"/>
                </a:moveTo>
                <a:lnTo>
                  <a:pt x="408" y="261"/>
                </a:lnTo>
                <a:lnTo>
                  <a:pt x="408" y="810"/>
                </a:lnTo>
                <a:lnTo>
                  <a:pt x="233" y="810"/>
                </a:lnTo>
                <a:lnTo>
                  <a:pt x="233" y="261"/>
                </a:lnTo>
                <a:lnTo>
                  <a:pt x="21" y="261"/>
                </a:lnTo>
                <a:lnTo>
                  <a:pt x="21" y="130"/>
                </a:lnTo>
                <a:lnTo>
                  <a:pt x="620" y="130"/>
                </a:lnTo>
                <a:lnTo>
                  <a:pt x="620" y="2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92"/>
          <p:cNvSpPr>
            <a:spLocks noEditPoints="1"/>
          </p:cNvSpPr>
          <p:nvPr/>
        </p:nvSpPr>
        <p:spPr bwMode="auto">
          <a:xfrm>
            <a:off x="1341046" y="1546550"/>
            <a:ext cx="856139" cy="1331770"/>
          </a:xfrm>
          <a:custGeom>
            <a:avLst/>
            <a:gdLst>
              <a:gd name="T0" fmla="*/ 0 w 759"/>
              <a:gd name="T1" fmla="*/ 1601788 h 1009"/>
              <a:gd name="T2" fmla="*/ 1204913 w 759"/>
              <a:gd name="T3" fmla="*/ 0 h 1009"/>
              <a:gd name="T4" fmla="*/ 1087438 w 759"/>
              <a:gd name="T5" fmla="*/ 895350 h 1009"/>
              <a:gd name="T6" fmla="*/ 1085850 w 759"/>
              <a:gd name="T7" fmla="*/ 946150 h 1009"/>
              <a:gd name="T8" fmla="*/ 1071563 w 759"/>
              <a:gd name="T9" fmla="*/ 1031875 h 1009"/>
              <a:gd name="T10" fmla="*/ 1039813 w 759"/>
              <a:gd name="T11" fmla="*/ 1111250 h 1009"/>
              <a:gd name="T12" fmla="*/ 993775 w 759"/>
              <a:gd name="T13" fmla="*/ 1174750 h 1009"/>
              <a:gd name="T14" fmla="*/ 965200 w 759"/>
              <a:gd name="T15" fmla="*/ 1203325 h 1009"/>
              <a:gd name="T16" fmla="*/ 896938 w 759"/>
              <a:gd name="T17" fmla="*/ 1249363 h 1009"/>
              <a:gd name="T18" fmla="*/ 812800 w 759"/>
              <a:gd name="T19" fmla="*/ 1281113 h 1009"/>
              <a:gd name="T20" fmla="*/ 715963 w 759"/>
              <a:gd name="T21" fmla="*/ 1301750 h 1009"/>
              <a:gd name="T22" fmla="*/ 604838 w 759"/>
              <a:gd name="T23" fmla="*/ 1308100 h 1009"/>
              <a:gd name="T24" fmla="*/ 546100 w 759"/>
              <a:gd name="T25" fmla="*/ 1308100 h 1009"/>
              <a:gd name="T26" fmla="*/ 442913 w 759"/>
              <a:gd name="T27" fmla="*/ 1293813 h 1009"/>
              <a:gd name="T28" fmla="*/ 352425 w 759"/>
              <a:gd name="T29" fmla="*/ 1266825 h 1009"/>
              <a:gd name="T30" fmla="*/ 277813 w 759"/>
              <a:gd name="T31" fmla="*/ 1228725 h 1009"/>
              <a:gd name="T32" fmla="*/ 246063 w 759"/>
              <a:gd name="T33" fmla="*/ 1203325 h 1009"/>
              <a:gd name="T34" fmla="*/ 192088 w 759"/>
              <a:gd name="T35" fmla="*/ 1143000 h 1009"/>
              <a:gd name="T36" fmla="*/ 153988 w 759"/>
              <a:gd name="T37" fmla="*/ 1073150 h 1009"/>
              <a:gd name="T38" fmla="*/ 131763 w 759"/>
              <a:gd name="T39" fmla="*/ 990600 h 1009"/>
              <a:gd name="T40" fmla="*/ 123825 w 759"/>
              <a:gd name="T41" fmla="*/ 895350 h 1009"/>
              <a:gd name="T42" fmla="*/ 401638 w 759"/>
              <a:gd name="T43" fmla="*/ 206375 h 1009"/>
              <a:gd name="T44" fmla="*/ 401638 w 759"/>
              <a:gd name="T45" fmla="*/ 881063 h 1009"/>
              <a:gd name="T46" fmla="*/ 404813 w 759"/>
              <a:gd name="T47" fmla="*/ 935038 h 1009"/>
              <a:gd name="T48" fmla="*/ 414338 w 759"/>
              <a:gd name="T49" fmla="*/ 981075 h 1009"/>
              <a:gd name="T50" fmla="*/ 428625 w 759"/>
              <a:gd name="T51" fmla="*/ 1017588 h 1009"/>
              <a:gd name="T52" fmla="*/ 449263 w 759"/>
              <a:gd name="T53" fmla="*/ 1050925 h 1009"/>
              <a:gd name="T54" fmla="*/ 461963 w 759"/>
              <a:gd name="T55" fmla="*/ 1063625 h 1009"/>
              <a:gd name="T56" fmla="*/ 493713 w 759"/>
              <a:gd name="T57" fmla="*/ 1084263 h 1009"/>
              <a:gd name="T58" fmla="*/ 531813 w 759"/>
              <a:gd name="T59" fmla="*/ 1098550 h 1009"/>
              <a:gd name="T60" fmla="*/ 579438 w 759"/>
              <a:gd name="T61" fmla="*/ 1104900 h 1009"/>
              <a:gd name="T62" fmla="*/ 604838 w 759"/>
              <a:gd name="T63" fmla="*/ 1104900 h 1009"/>
              <a:gd name="T64" fmla="*/ 654050 w 759"/>
              <a:gd name="T65" fmla="*/ 1101725 h 1009"/>
              <a:gd name="T66" fmla="*/ 696913 w 759"/>
              <a:gd name="T67" fmla="*/ 1092200 h 1009"/>
              <a:gd name="T68" fmla="*/ 731838 w 759"/>
              <a:gd name="T69" fmla="*/ 1074738 h 1009"/>
              <a:gd name="T70" fmla="*/ 758825 w 759"/>
              <a:gd name="T71" fmla="*/ 1052513 h 1009"/>
              <a:gd name="T72" fmla="*/ 771525 w 759"/>
              <a:gd name="T73" fmla="*/ 1038225 h 1009"/>
              <a:gd name="T74" fmla="*/ 790575 w 759"/>
              <a:gd name="T75" fmla="*/ 1003300 h 1009"/>
              <a:gd name="T76" fmla="*/ 803275 w 759"/>
              <a:gd name="T77" fmla="*/ 960438 h 1009"/>
              <a:gd name="T78" fmla="*/ 806450 w 759"/>
              <a:gd name="T79" fmla="*/ 909638 h 1009"/>
              <a:gd name="T80" fmla="*/ 808038 w 759"/>
              <a:gd name="T81" fmla="*/ 206375 h 1009"/>
              <a:gd name="T82" fmla="*/ 1087438 w 759"/>
              <a:gd name="T83" fmla="*/ 895350 h 10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59" h="1009">
                <a:moveTo>
                  <a:pt x="0" y="0"/>
                </a:moveTo>
                <a:lnTo>
                  <a:pt x="0" y="1009"/>
                </a:lnTo>
                <a:lnTo>
                  <a:pt x="759" y="1009"/>
                </a:lnTo>
                <a:lnTo>
                  <a:pt x="759" y="0"/>
                </a:lnTo>
                <a:lnTo>
                  <a:pt x="0" y="0"/>
                </a:lnTo>
                <a:close/>
                <a:moveTo>
                  <a:pt x="685" y="564"/>
                </a:moveTo>
                <a:lnTo>
                  <a:pt x="685" y="564"/>
                </a:lnTo>
                <a:lnTo>
                  <a:pt x="684" y="596"/>
                </a:lnTo>
                <a:lnTo>
                  <a:pt x="680" y="624"/>
                </a:lnTo>
                <a:lnTo>
                  <a:pt x="675" y="650"/>
                </a:lnTo>
                <a:lnTo>
                  <a:pt x="665" y="676"/>
                </a:lnTo>
                <a:lnTo>
                  <a:pt x="655" y="700"/>
                </a:lnTo>
                <a:lnTo>
                  <a:pt x="642" y="720"/>
                </a:lnTo>
                <a:lnTo>
                  <a:pt x="626" y="740"/>
                </a:lnTo>
                <a:lnTo>
                  <a:pt x="608" y="758"/>
                </a:lnTo>
                <a:lnTo>
                  <a:pt x="587" y="774"/>
                </a:lnTo>
                <a:lnTo>
                  <a:pt x="565" y="787"/>
                </a:lnTo>
                <a:lnTo>
                  <a:pt x="539" y="798"/>
                </a:lnTo>
                <a:lnTo>
                  <a:pt x="512" y="807"/>
                </a:lnTo>
                <a:lnTo>
                  <a:pt x="483" y="815"/>
                </a:lnTo>
                <a:lnTo>
                  <a:pt x="451" y="820"/>
                </a:lnTo>
                <a:lnTo>
                  <a:pt x="417" y="824"/>
                </a:lnTo>
                <a:lnTo>
                  <a:pt x="381" y="824"/>
                </a:lnTo>
                <a:lnTo>
                  <a:pt x="344" y="824"/>
                </a:lnTo>
                <a:lnTo>
                  <a:pt x="311" y="820"/>
                </a:lnTo>
                <a:lnTo>
                  <a:pt x="279" y="815"/>
                </a:lnTo>
                <a:lnTo>
                  <a:pt x="250" y="807"/>
                </a:lnTo>
                <a:lnTo>
                  <a:pt x="222" y="798"/>
                </a:lnTo>
                <a:lnTo>
                  <a:pt x="198" y="787"/>
                </a:lnTo>
                <a:lnTo>
                  <a:pt x="175" y="774"/>
                </a:lnTo>
                <a:lnTo>
                  <a:pt x="155" y="758"/>
                </a:lnTo>
                <a:lnTo>
                  <a:pt x="136" y="740"/>
                </a:lnTo>
                <a:lnTo>
                  <a:pt x="121" y="720"/>
                </a:lnTo>
                <a:lnTo>
                  <a:pt x="108" y="700"/>
                </a:lnTo>
                <a:lnTo>
                  <a:pt x="97" y="676"/>
                </a:lnTo>
                <a:lnTo>
                  <a:pt x="88" y="651"/>
                </a:lnTo>
                <a:lnTo>
                  <a:pt x="83" y="624"/>
                </a:lnTo>
                <a:lnTo>
                  <a:pt x="79" y="596"/>
                </a:lnTo>
                <a:lnTo>
                  <a:pt x="78" y="564"/>
                </a:lnTo>
                <a:lnTo>
                  <a:pt x="78" y="130"/>
                </a:lnTo>
                <a:lnTo>
                  <a:pt x="253" y="130"/>
                </a:lnTo>
                <a:lnTo>
                  <a:pt x="253" y="555"/>
                </a:lnTo>
                <a:lnTo>
                  <a:pt x="253" y="572"/>
                </a:lnTo>
                <a:lnTo>
                  <a:pt x="255" y="589"/>
                </a:lnTo>
                <a:lnTo>
                  <a:pt x="257" y="603"/>
                </a:lnTo>
                <a:lnTo>
                  <a:pt x="261" y="618"/>
                </a:lnTo>
                <a:lnTo>
                  <a:pt x="265" y="631"/>
                </a:lnTo>
                <a:lnTo>
                  <a:pt x="270" y="641"/>
                </a:lnTo>
                <a:lnTo>
                  <a:pt x="277" y="651"/>
                </a:lnTo>
                <a:lnTo>
                  <a:pt x="283" y="662"/>
                </a:lnTo>
                <a:lnTo>
                  <a:pt x="291" y="670"/>
                </a:lnTo>
                <a:lnTo>
                  <a:pt x="300" y="676"/>
                </a:lnTo>
                <a:lnTo>
                  <a:pt x="311" y="683"/>
                </a:lnTo>
                <a:lnTo>
                  <a:pt x="322" y="688"/>
                </a:lnTo>
                <a:lnTo>
                  <a:pt x="335" y="692"/>
                </a:lnTo>
                <a:lnTo>
                  <a:pt x="350" y="694"/>
                </a:lnTo>
                <a:lnTo>
                  <a:pt x="365" y="696"/>
                </a:lnTo>
                <a:lnTo>
                  <a:pt x="381" y="696"/>
                </a:lnTo>
                <a:lnTo>
                  <a:pt x="398" y="696"/>
                </a:lnTo>
                <a:lnTo>
                  <a:pt x="412" y="694"/>
                </a:lnTo>
                <a:lnTo>
                  <a:pt x="426" y="692"/>
                </a:lnTo>
                <a:lnTo>
                  <a:pt x="439" y="688"/>
                </a:lnTo>
                <a:lnTo>
                  <a:pt x="451" y="683"/>
                </a:lnTo>
                <a:lnTo>
                  <a:pt x="461" y="677"/>
                </a:lnTo>
                <a:lnTo>
                  <a:pt x="470" y="671"/>
                </a:lnTo>
                <a:lnTo>
                  <a:pt x="478" y="663"/>
                </a:lnTo>
                <a:lnTo>
                  <a:pt x="486" y="654"/>
                </a:lnTo>
                <a:lnTo>
                  <a:pt x="493" y="644"/>
                </a:lnTo>
                <a:lnTo>
                  <a:pt x="498" y="632"/>
                </a:lnTo>
                <a:lnTo>
                  <a:pt x="502" y="619"/>
                </a:lnTo>
                <a:lnTo>
                  <a:pt x="506" y="605"/>
                </a:lnTo>
                <a:lnTo>
                  <a:pt x="507" y="590"/>
                </a:lnTo>
                <a:lnTo>
                  <a:pt x="508" y="573"/>
                </a:lnTo>
                <a:lnTo>
                  <a:pt x="509" y="555"/>
                </a:lnTo>
                <a:lnTo>
                  <a:pt x="509" y="130"/>
                </a:lnTo>
                <a:lnTo>
                  <a:pt x="685" y="130"/>
                </a:lnTo>
                <a:lnTo>
                  <a:pt x="685" y="56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98"/>
          <p:cNvSpPr>
            <a:spLocks noEditPoints="1"/>
          </p:cNvSpPr>
          <p:nvPr/>
        </p:nvSpPr>
        <p:spPr bwMode="auto">
          <a:xfrm>
            <a:off x="-2652936" y="2551113"/>
            <a:ext cx="1128713" cy="1601788"/>
          </a:xfrm>
          <a:custGeom>
            <a:avLst/>
            <a:gdLst>
              <a:gd name="T0" fmla="*/ 0 w 711"/>
              <a:gd name="T1" fmla="*/ 0 h 1009"/>
              <a:gd name="T2" fmla="*/ 0 w 711"/>
              <a:gd name="T3" fmla="*/ 1601788 h 1009"/>
              <a:gd name="T4" fmla="*/ 1128713 w 711"/>
              <a:gd name="T5" fmla="*/ 1601788 h 1009"/>
              <a:gd name="T6" fmla="*/ 1128713 w 711"/>
              <a:gd name="T7" fmla="*/ 0 h 1009"/>
              <a:gd name="T8" fmla="*/ 0 w 711"/>
              <a:gd name="T9" fmla="*/ 0 h 1009"/>
              <a:gd name="T10" fmla="*/ 796925 w 711"/>
              <a:gd name="T11" fmla="*/ 1285875 h 1009"/>
              <a:gd name="T12" fmla="*/ 563563 w 711"/>
              <a:gd name="T13" fmla="*/ 933450 h 1009"/>
              <a:gd name="T14" fmla="*/ 325438 w 711"/>
              <a:gd name="T15" fmla="*/ 1285875 h 1009"/>
              <a:gd name="T16" fmla="*/ 19050 w 711"/>
              <a:gd name="T17" fmla="*/ 1285875 h 1009"/>
              <a:gd name="T18" fmla="*/ 401638 w 711"/>
              <a:gd name="T19" fmla="*/ 742950 h 1009"/>
              <a:gd name="T20" fmla="*/ 26988 w 711"/>
              <a:gd name="T21" fmla="*/ 206375 h 1009"/>
              <a:gd name="T22" fmla="*/ 349250 w 711"/>
              <a:gd name="T23" fmla="*/ 206375 h 1009"/>
              <a:gd name="T24" fmla="*/ 573088 w 711"/>
              <a:gd name="T25" fmla="*/ 542925 h 1009"/>
              <a:gd name="T26" fmla="*/ 804863 w 711"/>
              <a:gd name="T27" fmla="*/ 206375 h 1009"/>
              <a:gd name="T28" fmla="*/ 1114425 w 711"/>
              <a:gd name="T29" fmla="*/ 206375 h 1009"/>
              <a:gd name="T30" fmla="*/ 736600 w 711"/>
              <a:gd name="T31" fmla="*/ 730250 h 1009"/>
              <a:gd name="T32" fmla="*/ 1120775 w 711"/>
              <a:gd name="T33" fmla="*/ 1285875 h 1009"/>
              <a:gd name="T34" fmla="*/ 796925 w 711"/>
              <a:gd name="T35" fmla="*/ 1285875 h 10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11" h="1009">
                <a:moveTo>
                  <a:pt x="0" y="0"/>
                </a:moveTo>
                <a:lnTo>
                  <a:pt x="0" y="1009"/>
                </a:lnTo>
                <a:lnTo>
                  <a:pt x="711" y="1009"/>
                </a:lnTo>
                <a:lnTo>
                  <a:pt x="711" y="0"/>
                </a:lnTo>
                <a:lnTo>
                  <a:pt x="0" y="0"/>
                </a:lnTo>
                <a:close/>
                <a:moveTo>
                  <a:pt x="502" y="810"/>
                </a:moveTo>
                <a:lnTo>
                  <a:pt x="355" y="588"/>
                </a:lnTo>
                <a:lnTo>
                  <a:pt x="205" y="810"/>
                </a:lnTo>
                <a:lnTo>
                  <a:pt x="12" y="810"/>
                </a:lnTo>
                <a:lnTo>
                  <a:pt x="253" y="468"/>
                </a:lnTo>
                <a:lnTo>
                  <a:pt x="17" y="130"/>
                </a:lnTo>
                <a:lnTo>
                  <a:pt x="220" y="130"/>
                </a:lnTo>
                <a:lnTo>
                  <a:pt x="361" y="342"/>
                </a:lnTo>
                <a:lnTo>
                  <a:pt x="507" y="130"/>
                </a:lnTo>
                <a:lnTo>
                  <a:pt x="702" y="130"/>
                </a:lnTo>
                <a:lnTo>
                  <a:pt x="464" y="460"/>
                </a:lnTo>
                <a:lnTo>
                  <a:pt x="706" y="810"/>
                </a:lnTo>
                <a:lnTo>
                  <a:pt x="502" y="8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104"/>
          <p:cNvSpPr>
            <a:spLocks noEditPoints="1"/>
          </p:cNvSpPr>
          <p:nvPr/>
        </p:nvSpPr>
        <p:spPr bwMode="auto">
          <a:xfrm>
            <a:off x="-1965325" y="1292450"/>
            <a:ext cx="1689100" cy="1601788"/>
          </a:xfrm>
          <a:custGeom>
            <a:avLst/>
            <a:gdLst>
              <a:gd name="T0" fmla="*/ 0 w 1064"/>
              <a:gd name="T1" fmla="*/ 0 h 1009"/>
              <a:gd name="T2" fmla="*/ 0 w 1064"/>
              <a:gd name="T3" fmla="*/ 1601788 h 1009"/>
              <a:gd name="T4" fmla="*/ 1689100 w 1064"/>
              <a:gd name="T5" fmla="*/ 1601788 h 1009"/>
              <a:gd name="T6" fmla="*/ 1689100 w 1064"/>
              <a:gd name="T7" fmla="*/ 0 h 1009"/>
              <a:gd name="T8" fmla="*/ 0 w 1064"/>
              <a:gd name="T9" fmla="*/ 0 h 1009"/>
              <a:gd name="T10" fmla="*/ 1338263 w 1064"/>
              <a:gd name="T11" fmla="*/ 1285875 h 1009"/>
              <a:gd name="T12" fmla="*/ 1031875 w 1064"/>
              <a:gd name="T13" fmla="*/ 1285875 h 1009"/>
              <a:gd name="T14" fmla="*/ 836613 w 1064"/>
              <a:gd name="T15" fmla="*/ 584200 h 1009"/>
              <a:gd name="T16" fmla="*/ 646113 w 1064"/>
              <a:gd name="T17" fmla="*/ 1285875 h 1009"/>
              <a:gd name="T18" fmla="*/ 339725 w 1064"/>
              <a:gd name="T19" fmla="*/ 1285875 h 1009"/>
              <a:gd name="T20" fmla="*/ 49213 w 1064"/>
              <a:gd name="T21" fmla="*/ 206375 h 1009"/>
              <a:gd name="T22" fmla="*/ 338138 w 1064"/>
              <a:gd name="T23" fmla="*/ 206375 h 1009"/>
              <a:gd name="T24" fmla="*/ 503238 w 1064"/>
              <a:gd name="T25" fmla="*/ 949325 h 1009"/>
              <a:gd name="T26" fmla="*/ 704850 w 1064"/>
              <a:gd name="T27" fmla="*/ 206375 h 1009"/>
              <a:gd name="T28" fmla="*/ 981075 w 1064"/>
              <a:gd name="T29" fmla="*/ 206375 h 1009"/>
              <a:gd name="T30" fmla="*/ 1173163 w 1064"/>
              <a:gd name="T31" fmla="*/ 949325 h 1009"/>
              <a:gd name="T32" fmla="*/ 1346200 w 1064"/>
              <a:gd name="T33" fmla="*/ 206375 h 1009"/>
              <a:gd name="T34" fmla="*/ 1628775 w 1064"/>
              <a:gd name="T35" fmla="*/ 206375 h 1009"/>
              <a:gd name="T36" fmla="*/ 1338263 w 1064"/>
              <a:gd name="T37" fmla="*/ 1285875 h 10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64" h="1009">
                <a:moveTo>
                  <a:pt x="0" y="0"/>
                </a:moveTo>
                <a:lnTo>
                  <a:pt x="0" y="1009"/>
                </a:lnTo>
                <a:lnTo>
                  <a:pt x="1064" y="1009"/>
                </a:lnTo>
                <a:lnTo>
                  <a:pt x="1064" y="0"/>
                </a:lnTo>
                <a:lnTo>
                  <a:pt x="0" y="0"/>
                </a:lnTo>
                <a:close/>
                <a:moveTo>
                  <a:pt x="843" y="810"/>
                </a:moveTo>
                <a:lnTo>
                  <a:pt x="650" y="810"/>
                </a:lnTo>
                <a:lnTo>
                  <a:pt x="527" y="368"/>
                </a:lnTo>
                <a:lnTo>
                  <a:pt x="407" y="810"/>
                </a:lnTo>
                <a:lnTo>
                  <a:pt x="214" y="810"/>
                </a:lnTo>
                <a:lnTo>
                  <a:pt x="31" y="130"/>
                </a:lnTo>
                <a:lnTo>
                  <a:pt x="213" y="130"/>
                </a:lnTo>
                <a:lnTo>
                  <a:pt x="317" y="598"/>
                </a:lnTo>
                <a:lnTo>
                  <a:pt x="444" y="130"/>
                </a:lnTo>
                <a:lnTo>
                  <a:pt x="618" y="130"/>
                </a:lnTo>
                <a:lnTo>
                  <a:pt x="739" y="598"/>
                </a:lnTo>
                <a:lnTo>
                  <a:pt x="848" y="130"/>
                </a:lnTo>
                <a:lnTo>
                  <a:pt x="1026" y="130"/>
                </a:lnTo>
                <a:lnTo>
                  <a:pt x="843" y="8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107"/>
          <p:cNvSpPr>
            <a:spLocks noEditPoints="1"/>
          </p:cNvSpPr>
          <p:nvPr/>
        </p:nvSpPr>
        <p:spPr bwMode="auto">
          <a:xfrm>
            <a:off x="-1965325" y="5103813"/>
            <a:ext cx="1035050" cy="1601788"/>
          </a:xfrm>
          <a:custGeom>
            <a:avLst/>
            <a:gdLst>
              <a:gd name="T0" fmla="*/ 0 w 652"/>
              <a:gd name="T1" fmla="*/ 0 h 1009"/>
              <a:gd name="T2" fmla="*/ 0 w 652"/>
              <a:gd name="T3" fmla="*/ 1601788 h 1009"/>
              <a:gd name="T4" fmla="*/ 1035050 w 652"/>
              <a:gd name="T5" fmla="*/ 1601788 h 1009"/>
              <a:gd name="T6" fmla="*/ 1035050 w 652"/>
              <a:gd name="T7" fmla="*/ 0 h 1009"/>
              <a:gd name="T8" fmla="*/ 0 w 652"/>
              <a:gd name="T9" fmla="*/ 0 h 1009"/>
              <a:gd name="T10" fmla="*/ 973138 w 652"/>
              <a:gd name="T11" fmla="*/ 1285875 h 1009"/>
              <a:gd name="T12" fmla="*/ 68263 w 652"/>
              <a:gd name="T13" fmla="*/ 1285875 h 1009"/>
              <a:gd name="T14" fmla="*/ 68263 w 652"/>
              <a:gd name="T15" fmla="*/ 1084263 h 1009"/>
              <a:gd name="T16" fmla="*/ 604838 w 652"/>
              <a:gd name="T17" fmla="*/ 414338 h 1009"/>
              <a:gd name="T18" fmla="*/ 95250 w 652"/>
              <a:gd name="T19" fmla="*/ 414338 h 1009"/>
              <a:gd name="T20" fmla="*/ 95250 w 652"/>
              <a:gd name="T21" fmla="*/ 206375 h 1009"/>
              <a:gd name="T22" fmla="*/ 944563 w 652"/>
              <a:gd name="T23" fmla="*/ 206375 h 1009"/>
              <a:gd name="T24" fmla="*/ 944563 w 652"/>
              <a:gd name="T25" fmla="*/ 412750 h 1009"/>
              <a:gd name="T26" fmla="*/ 407988 w 652"/>
              <a:gd name="T27" fmla="*/ 1077913 h 1009"/>
              <a:gd name="T28" fmla="*/ 973138 w 652"/>
              <a:gd name="T29" fmla="*/ 1077913 h 1009"/>
              <a:gd name="T30" fmla="*/ 973138 w 652"/>
              <a:gd name="T31" fmla="*/ 1285875 h 10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52" h="1009">
                <a:moveTo>
                  <a:pt x="0" y="0"/>
                </a:moveTo>
                <a:lnTo>
                  <a:pt x="0" y="1009"/>
                </a:lnTo>
                <a:lnTo>
                  <a:pt x="652" y="1009"/>
                </a:lnTo>
                <a:lnTo>
                  <a:pt x="652" y="0"/>
                </a:lnTo>
                <a:lnTo>
                  <a:pt x="0" y="0"/>
                </a:lnTo>
                <a:close/>
                <a:moveTo>
                  <a:pt x="613" y="810"/>
                </a:moveTo>
                <a:lnTo>
                  <a:pt x="43" y="810"/>
                </a:lnTo>
                <a:lnTo>
                  <a:pt x="43" y="683"/>
                </a:lnTo>
                <a:lnTo>
                  <a:pt x="381" y="261"/>
                </a:lnTo>
                <a:lnTo>
                  <a:pt x="60" y="261"/>
                </a:lnTo>
                <a:lnTo>
                  <a:pt x="60" y="130"/>
                </a:lnTo>
                <a:lnTo>
                  <a:pt x="595" y="130"/>
                </a:lnTo>
                <a:lnTo>
                  <a:pt x="595" y="260"/>
                </a:lnTo>
                <a:lnTo>
                  <a:pt x="257" y="679"/>
                </a:lnTo>
                <a:lnTo>
                  <a:pt x="613" y="679"/>
                </a:lnTo>
                <a:lnTo>
                  <a:pt x="613" y="8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44"/>
          <p:cNvSpPr>
            <a:spLocks noEditPoints="1"/>
          </p:cNvSpPr>
          <p:nvPr/>
        </p:nvSpPr>
        <p:spPr bwMode="auto">
          <a:xfrm>
            <a:off x="4051843" y="3151563"/>
            <a:ext cx="508795" cy="1410983"/>
          </a:xfrm>
          <a:custGeom>
            <a:avLst/>
            <a:gdLst>
              <a:gd name="T0" fmla="*/ 0 w 638"/>
              <a:gd name="T1" fmla="*/ 0 h 1009"/>
              <a:gd name="T2" fmla="*/ 0 w 638"/>
              <a:gd name="T3" fmla="*/ 1601788 h 1009"/>
              <a:gd name="T4" fmla="*/ 1012825 w 638"/>
              <a:gd name="T5" fmla="*/ 1601788 h 1009"/>
              <a:gd name="T6" fmla="*/ 1012825 w 638"/>
              <a:gd name="T7" fmla="*/ 0 h 1009"/>
              <a:gd name="T8" fmla="*/ 0 w 638"/>
              <a:gd name="T9" fmla="*/ 0 h 1009"/>
              <a:gd name="T10" fmla="*/ 922338 w 638"/>
              <a:gd name="T11" fmla="*/ 414338 h 1009"/>
              <a:gd name="T12" fmla="*/ 419100 w 638"/>
              <a:gd name="T13" fmla="*/ 414338 h 1009"/>
              <a:gd name="T14" fmla="*/ 419100 w 638"/>
              <a:gd name="T15" fmla="*/ 600075 h 1009"/>
              <a:gd name="T16" fmla="*/ 884238 w 638"/>
              <a:gd name="T17" fmla="*/ 600075 h 1009"/>
              <a:gd name="T18" fmla="*/ 884238 w 638"/>
              <a:gd name="T19" fmla="*/ 809625 h 1009"/>
              <a:gd name="T20" fmla="*/ 419100 w 638"/>
              <a:gd name="T21" fmla="*/ 809625 h 1009"/>
              <a:gd name="T22" fmla="*/ 419100 w 638"/>
              <a:gd name="T23" fmla="*/ 1077913 h 1009"/>
              <a:gd name="T24" fmla="*/ 922338 w 638"/>
              <a:gd name="T25" fmla="*/ 1077913 h 1009"/>
              <a:gd name="T26" fmla="*/ 922338 w 638"/>
              <a:gd name="T27" fmla="*/ 1285875 h 1009"/>
              <a:gd name="T28" fmla="*/ 139700 w 638"/>
              <a:gd name="T29" fmla="*/ 1285875 h 1009"/>
              <a:gd name="T30" fmla="*/ 139700 w 638"/>
              <a:gd name="T31" fmla="*/ 206375 h 1009"/>
              <a:gd name="T32" fmla="*/ 922338 w 638"/>
              <a:gd name="T33" fmla="*/ 206375 h 1009"/>
              <a:gd name="T34" fmla="*/ 922338 w 638"/>
              <a:gd name="T35" fmla="*/ 414338 h 10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38" h="1009">
                <a:moveTo>
                  <a:pt x="0" y="0"/>
                </a:moveTo>
                <a:lnTo>
                  <a:pt x="0" y="1009"/>
                </a:lnTo>
                <a:lnTo>
                  <a:pt x="638" y="1009"/>
                </a:lnTo>
                <a:lnTo>
                  <a:pt x="638" y="0"/>
                </a:lnTo>
                <a:lnTo>
                  <a:pt x="0" y="0"/>
                </a:lnTo>
                <a:close/>
                <a:moveTo>
                  <a:pt x="581" y="261"/>
                </a:moveTo>
                <a:lnTo>
                  <a:pt x="264" y="261"/>
                </a:lnTo>
                <a:lnTo>
                  <a:pt x="264" y="378"/>
                </a:lnTo>
                <a:lnTo>
                  <a:pt x="557" y="378"/>
                </a:lnTo>
                <a:lnTo>
                  <a:pt x="557" y="510"/>
                </a:lnTo>
                <a:lnTo>
                  <a:pt x="264" y="510"/>
                </a:lnTo>
                <a:lnTo>
                  <a:pt x="264" y="679"/>
                </a:lnTo>
                <a:lnTo>
                  <a:pt x="581" y="679"/>
                </a:lnTo>
                <a:lnTo>
                  <a:pt x="581" y="810"/>
                </a:lnTo>
                <a:lnTo>
                  <a:pt x="88" y="810"/>
                </a:lnTo>
                <a:lnTo>
                  <a:pt x="88" y="130"/>
                </a:lnTo>
                <a:lnTo>
                  <a:pt x="581" y="130"/>
                </a:lnTo>
                <a:lnTo>
                  <a:pt x="581" y="2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38"/>
          <p:cNvSpPr>
            <a:spLocks noEditPoints="1"/>
          </p:cNvSpPr>
          <p:nvPr/>
        </p:nvSpPr>
        <p:spPr bwMode="auto">
          <a:xfrm>
            <a:off x="1607320" y="3151563"/>
            <a:ext cx="553454" cy="1409585"/>
          </a:xfrm>
          <a:custGeom>
            <a:avLst/>
            <a:gdLst>
              <a:gd name="T0" fmla="*/ 1101725 w 694"/>
              <a:gd name="T1" fmla="*/ 1600201 h 1008"/>
              <a:gd name="T2" fmla="*/ 1011238 w 694"/>
              <a:gd name="T3" fmla="*/ 533400 h 1008"/>
              <a:gd name="T4" fmla="*/ 927100 w 694"/>
              <a:gd name="T5" fmla="*/ 492125 h 1008"/>
              <a:gd name="T6" fmla="*/ 855663 w 694"/>
              <a:gd name="T7" fmla="*/ 447675 h 1008"/>
              <a:gd name="T8" fmla="*/ 771525 w 694"/>
              <a:gd name="T9" fmla="*/ 407988 h 1008"/>
              <a:gd name="T10" fmla="*/ 722313 w 694"/>
              <a:gd name="T11" fmla="*/ 395288 h 1008"/>
              <a:gd name="T12" fmla="*/ 669925 w 694"/>
              <a:gd name="T13" fmla="*/ 392113 h 1008"/>
              <a:gd name="T14" fmla="*/ 585788 w 694"/>
              <a:gd name="T15" fmla="*/ 401638 h 1008"/>
              <a:gd name="T16" fmla="*/ 531813 w 694"/>
              <a:gd name="T17" fmla="*/ 422275 h 1008"/>
              <a:gd name="T18" fmla="*/ 460375 w 694"/>
              <a:gd name="T19" fmla="*/ 471488 h 1008"/>
              <a:gd name="T20" fmla="*/ 422275 w 694"/>
              <a:gd name="T21" fmla="*/ 519113 h 1008"/>
              <a:gd name="T22" fmla="*/ 392113 w 694"/>
              <a:gd name="T23" fmla="*/ 581025 h 1008"/>
              <a:gd name="T24" fmla="*/ 366713 w 694"/>
              <a:gd name="T25" fmla="*/ 701675 h 1008"/>
              <a:gd name="T26" fmla="*/ 366713 w 694"/>
              <a:gd name="T27" fmla="*/ 795338 h 1008"/>
              <a:gd name="T28" fmla="*/ 393700 w 694"/>
              <a:gd name="T29" fmla="*/ 917576 h 1008"/>
              <a:gd name="T30" fmla="*/ 427038 w 694"/>
              <a:gd name="T31" fmla="*/ 979488 h 1008"/>
              <a:gd name="T32" fmla="*/ 466725 w 694"/>
              <a:gd name="T33" fmla="*/ 1025526 h 1008"/>
              <a:gd name="T34" fmla="*/ 538163 w 694"/>
              <a:gd name="T35" fmla="*/ 1071563 h 1008"/>
              <a:gd name="T36" fmla="*/ 592138 w 694"/>
              <a:gd name="T37" fmla="*/ 1090613 h 1008"/>
              <a:gd name="T38" fmla="*/ 673100 w 694"/>
              <a:gd name="T39" fmla="*/ 1098551 h 1008"/>
              <a:gd name="T40" fmla="*/ 722313 w 694"/>
              <a:gd name="T41" fmla="*/ 1095376 h 1008"/>
              <a:gd name="T42" fmla="*/ 773113 w 694"/>
              <a:gd name="T43" fmla="*/ 1084263 h 1008"/>
              <a:gd name="T44" fmla="*/ 844550 w 694"/>
              <a:gd name="T45" fmla="*/ 1055688 h 1008"/>
              <a:gd name="T46" fmla="*/ 900113 w 694"/>
              <a:gd name="T47" fmla="*/ 1020763 h 1008"/>
              <a:gd name="T48" fmla="*/ 982663 w 694"/>
              <a:gd name="T49" fmla="*/ 957263 h 1008"/>
              <a:gd name="T50" fmla="*/ 1011238 w 694"/>
              <a:gd name="T51" fmla="*/ 1214438 h 1008"/>
              <a:gd name="T52" fmla="*/ 895350 w 694"/>
              <a:gd name="T53" fmla="*/ 1263651 h 1008"/>
              <a:gd name="T54" fmla="*/ 804863 w 694"/>
              <a:gd name="T55" fmla="*/ 1290638 h 1008"/>
              <a:gd name="T56" fmla="*/ 730250 w 694"/>
              <a:gd name="T57" fmla="*/ 1303338 h 1008"/>
              <a:gd name="T58" fmla="*/ 627063 w 694"/>
              <a:gd name="T59" fmla="*/ 1308101 h 1008"/>
              <a:gd name="T60" fmla="*/ 458788 w 694"/>
              <a:gd name="T61" fmla="*/ 1289051 h 1008"/>
              <a:gd name="T62" fmla="*/ 379413 w 694"/>
              <a:gd name="T63" fmla="*/ 1262063 h 1008"/>
              <a:gd name="T64" fmla="*/ 311150 w 694"/>
              <a:gd name="T65" fmla="*/ 1228726 h 1008"/>
              <a:gd name="T66" fmla="*/ 249238 w 694"/>
              <a:gd name="T67" fmla="*/ 1184276 h 1008"/>
              <a:gd name="T68" fmla="*/ 212725 w 694"/>
              <a:gd name="T69" fmla="*/ 1149351 h 1008"/>
              <a:gd name="T70" fmla="*/ 165100 w 694"/>
              <a:gd name="T71" fmla="*/ 1087438 h 1008"/>
              <a:gd name="T72" fmla="*/ 128588 w 694"/>
              <a:gd name="T73" fmla="*/ 1016001 h 1008"/>
              <a:gd name="T74" fmla="*/ 107950 w 694"/>
              <a:gd name="T75" fmla="*/ 963613 h 1008"/>
              <a:gd name="T76" fmla="*/ 87313 w 694"/>
              <a:gd name="T77" fmla="*/ 876301 h 1008"/>
              <a:gd name="T78" fmla="*/ 76200 w 694"/>
              <a:gd name="T79" fmla="*/ 781050 h 1008"/>
              <a:gd name="T80" fmla="*/ 77788 w 694"/>
              <a:gd name="T81" fmla="*/ 684213 h 1008"/>
              <a:gd name="T82" fmla="*/ 90488 w 694"/>
              <a:gd name="T83" fmla="*/ 595313 h 1008"/>
              <a:gd name="T84" fmla="*/ 115888 w 694"/>
              <a:gd name="T85" fmla="*/ 512763 h 1008"/>
              <a:gd name="T86" fmla="*/ 136525 w 694"/>
              <a:gd name="T87" fmla="*/ 463550 h 1008"/>
              <a:gd name="T88" fmla="*/ 174625 w 694"/>
              <a:gd name="T89" fmla="*/ 393700 h 1008"/>
              <a:gd name="T90" fmla="*/ 227013 w 694"/>
              <a:gd name="T91" fmla="*/ 333375 h 1008"/>
              <a:gd name="T92" fmla="*/ 263525 w 694"/>
              <a:gd name="T93" fmla="*/ 301625 h 1008"/>
              <a:gd name="T94" fmla="*/ 328613 w 694"/>
              <a:gd name="T95" fmla="*/ 257175 h 1008"/>
              <a:gd name="T96" fmla="*/ 400050 w 694"/>
              <a:gd name="T97" fmla="*/ 222250 h 1008"/>
              <a:gd name="T98" fmla="*/ 454025 w 694"/>
              <a:gd name="T99" fmla="*/ 206375 h 1008"/>
              <a:gd name="T100" fmla="*/ 538163 w 694"/>
              <a:gd name="T101" fmla="*/ 190500 h 1008"/>
              <a:gd name="T102" fmla="*/ 628650 w 694"/>
              <a:gd name="T103" fmla="*/ 184150 h 1008"/>
              <a:gd name="T104" fmla="*/ 750888 w 694"/>
              <a:gd name="T105" fmla="*/ 192088 h 1008"/>
              <a:gd name="T106" fmla="*/ 852488 w 694"/>
              <a:gd name="T107" fmla="*/ 212725 h 1008"/>
              <a:gd name="T108" fmla="*/ 941388 w 694"/>
              <a:gd name="T109" fmla="*/ 242888 h 1008"/>
              <a:gd name="T110" fmla="*/ 1011238 w 694"/>
              <a:gd name="T111" fmla="*/ 533400 h 10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94" h="1008">
                <a:moveTo>
                  <a:pt x="0" y="0"/>
                </a:moveTo>
                <a:lnTo>
                  <a:pt x="0" y="1008"/>
                </a:lnTo>
                <a:lnTo>
                  <a:pt x="694" y="1008"/>
                </a:lnTo>
                <a:lnTo>
                  <a:pt x="694" y="0"/>
                </a:lnTo>
                <a:lnTo>
                  <a:pt x="0" y="0"/>
                </a:lnTo>
                <a:close/>
                <a:moveTo>
                  <a:pt x="637" y="336"/>
                </a:moveTo>
                <a:lnTo>
                  <a:pt x="616" y="336"/>
                </a:lnTo>
                <a:lnTo>
                  <a:pt x="584" y="310"/>
                </a:lnTo>
                <a:lnTo>
                  <a:pt x="563" y="296"/>
                </a:lnTo>
                <a:lnTo>
                  <a:pt x="539" y="282"/>
                </a:lnTo>
                <a:lnTo>
                  <a:pt x="513" y="269"/>
                </a:lnTo>
                <a:lnTo>
                  <a:pt x="486" y="257"/>
                </a:lnTo>
                <a:lnTo>
                  <a:pt x="470" y="253"/>
                </a:lnTo>
                <a:lnTo>
                  <a:pt x="455" y="249"/>
                </a:lnTo>
                <a:lnTo>
                  <a:pt x="439" y="248"/>
                </a:lnTo>
                <a:lnTo>
                  <a:pt x="422" y="247"/>
                </a:lnTo>
                <a:lnTo>
                  <a:pt x="404" y="248"/>
                </a:lnTo>
                <a:lnTo>
                  <a:pt x="386" y="251"/>
                </a:lnTo>
                <a:lnTo>
                  <a:pt x="369" y="253"/>
                </a:lnTo>
                <a:lnTo>
                  <a:pt x="352" y="258"/>
                </a:lnTo>
                <a:lnTo>
                  <a:pt x="335" y="266"/>
                </a:lnTo>
                <a:lnTo>
                  <a:pt x="320" y="274"/>
                </a:lnTo>
                <a:lnTo>
                  <a:pt x="305" y="284"/>
                </a:lnTo>
                <a:lnTo>
                  <a:pt x="290" y="297"/>
                </a:lnTo>
                <a:lnTo>
                  <a:pt x="277" y="312"/>
                </a:lnTo>
                <a:lnTo>
                  <a:pt x="266" y="327"/>
                </a:lnTo>
                <a:lnTo>
                  <a:pt x="256" y="347"/>
                </a:lnTo>
                <a:lnTo>
                  <a:pt x="247" y="366"/>
                </a:lnTo>
                <a:lnTo>
                  <a:pt x="239" y="390"/>
                </a:lnTo>
                <a:lnTo>
                  <a:pt x="234" y="414"/>
                </a:lnTo>
                <a:lnTo>
                  <a:pt x="231" y="442"/>
                </a:lnTo>
                <a:lnTo>
                  <a:pt x="230" y="472"/>
                </a:lnTo>
                <a:lnTo>
                  <a:pt x="231" y="501"/>
                </a:lnTo>
                <a:lnTo>
                  <a:pt x="234" y="530"/>
                </a:lnTo>
                <a:lnTo>
                  <a:pt x="240" y="556"/>
                </a:lnTo>
                <a:lnTo>
                  <a:pt x="248" y="578"/>
                </a:lnTo>
                <a:lnTo>
                  <a:pt x="257" y="599"/>
                </a:lnTo>
                <a:lnTo>
                  <a:pt x="269" y="617"/>
                </a:lnTo>
                <a:lnTo>
                  <a:pt x="281" y="633"/>
                </a:lnTo>
                <a:lnTo>
                  <a:pt x="294" y="646"/>
                </a:lnTo>
                <a:lnTo>
                  <a:pt x="308" y="657"/>
                </a:lnTo>
                <a:lnTo>
                  <a:pt x="324" y="668"/>
                </a:lnTo>
                <a:lnTo>
                  <a:pt x="339" y="675"/>
                </a:lnTo>
                <a:lnTo>
                  <a:pt x="356" y="682"/>
                </a:lnTo>
                <a:lnTo>
                  <a:pt x="373" y="687"/>
                </a:lnTo>
                <a:lnTo>
                  <a:pt x="390" y="690"/>
                </a:lnTo>
                <a:lnTo>
                  <a:pt x="407" y="692"/>
                </a:lnTo>
                <a:lnTo>
                  <a:pt x="424" y="692"/>
                </a:lnTo>
                <a:lnTo>
                  <a:pt x="439" y="692"/>
                </a:lnTo>
                <a:lnTo>
                  <a:pt x="455" y="690"/>
                </a:lnTo>
                <a:lnTo>
                  <a:pt x="472" y="687"/>
                </a:lnTo>
                <a:lnTo>
                  <a:pt x="487" y="683"/>
                </a:lnTo>
                <a:lnTo>
                  <a:pt x="503" y="678"/>
                </a:lnTo>
                <a:lnTo>
                  <a:pt x="517" y="672"/>
                </a:lnTo>
                <a:lnTo>
                  <a:pt x="532" y="665"/>
                </a:lnTo>
                <a:lnTo>
                  <a:pt x="545" y="657"/>
                </a:lnTo>
                <a:lnTo>
                  <a:pt x="567" y="643"/>
                </a:lnTo>
                <a:lnTo>
                  <a:pt x="586" y="629"/>
                </a:lnTo>
                <a:lnTo>
                  <a:pt x="619" y="603"/>
                </a:lnTo>
                <a:lnTo>
                  <a:pt x="637" y="603"/>
                </a:lnTo>
                <a:lnTo>
                  <a:pt x="637" y="765"/>
                </a:lnTo>
                <a:lnTo>
                  <a:pt x="587" y="787"/>
                </a:lnTo>
                <a:lnTo>
                  <a:pt x="564" y="796"/>
                </a:lnTo>
                <a:lnTo>
                  <a:pt x="539" y="804"/>
                </a:lnTo>
                <a:lnTo>
                  <a:pt x="507" y="813"/>
                </a:lnTo>
                <a:lnTo>
                  <a:pt x="476" y="818"/>
                </a:lnTo>
                <a:lnTo>
                  <a:pt x="460" y="821"/>
                </a:lnTo>
                <a:lnTo>
                  <a:pt x="442" y="822"/>
                </a:lnTo>
                <a:lnTo>
                  <a:pt x="395" y="824"/>
                </a:lnTo>
                <a:lnTo>
                  <a:pt x="359" y="822"/>
                </a:lnTo>
                <a:lnTo>
                  <a:pt x="322" y="818"/>
                </a:lnTo>
                <a:lnTo>
                  <a:pt x="289" y="812"/>
                </a:lnTo>
                <a:lnTo>
                  <a:pt x="255" y="801"/>
                </a:lnTo>
                <a:lnTo>
                  <a:pt x="239" y="795"/>
                </a:lnTo>
                <a:lnTo>
                  <a:pt x="225" y="788"/>
                </a:lnTo>
                <a:lnTo>
                  <a:pt x="209" y="782"/>
                </a:lnTo>
                <a:lnTo>
                  <a:pt x="196" y="774"/>
                </a:lnTo>
                <a:lnTo>
                  <a:pt x="182" y="765"/>
                </a:lnTo>
                <a:lnTo>
                  <a:pt x="169" y="756"/>
                </a:lnTo>
                <a:lnTo>
                  <a:pt x="157" y="746"/>
                </a:lnTo>
                <a:lnTo>
                  <a:pt x="144" y="735"/>
                </a:lnTo>
                <a:lnTo>
                  <a:pt x="134" y="724"/>
                </a:lnTo>
                <a:lnTo>
                  <a:pt x="123" y="711"/>
                </a:lnTo>
                <a:lnTo>
                  <a:pt x="113" y="699"/>
                </a:lnTo>
                <a:lnTo>
                  <a:pt x="104" y="685"/>
                </a:lnTo>
                <a:lnTo>
                  <a:pt x="95" y="670"/>
                </a:lnTo>
                <a:lnTo>
                  <a:pt x="87" y="656"/>
                </a:lnTo>
                <a:lnTo>
                  <a:pt x="81" y="640"/>
                </a:lnTo>
                <a:lnTo>
                  <a:pt x="73" y="624"/>
                </a:lnTo>
                <a:lnTo>
                  <a:pt x="68" y="607"/>
                </a:lnTo>
                <a:lnTo>
                  <a:pt x="62" y="590"/>
                </a:lnTo>
                <a:lnTo>
                  <a:pt x="57" y="572"/>
                </a:lnTo>
                <a:lnTo>
                  <a:pt x="55" y="552"/>
                </a:lnTo>
                <a:lnTo>
                  <a:pt x="52" y="533"/>
                </a:lnTo>
                <a:lnTo>
                  <a:pt x="49" y="513"/>
                </a:lnTo>
                <a:lnTo>
                  <a:pt x="48" y="492"/>
                </a:lnTo>
                <a:lnTo>
                  <a:pt x="48" y="470"/>
                </a:lnTo>
                <a:lnTo>
                  <a:pt x="49" y="431"/>
                </a:lnTo>
                <a:lnTo>
                  <a:pt x="51" y="412"/>
                </a:lnTo>
                <a:lnTo>
                  <a:pt x="55" y="394"/>
                </a:lnTo>
                <a:lnTo>
                  <a:pt x="57" y="375"/>
                </a:lnTo>
                <a:lnTo>
                  <a:pt x="61" y="357"/>
                </a:lnTo>
                <a:lnTo>
                  <a:pt x="66" y="340"/>
                </a:lnTo>
                <a:lnTo>
                  <a:pt x="73" y="323"/>
                </a:lnTo>
                <a:lnTo>
                  <a:pt x="78" y="308"/>
                </a:lnTo>
                <a:lnTo>
                  <a:pt x="86" y="292"/>
                </a:lnTo>
                <a:lnTo>
                  <a:pt x="94" y="277"/>
                </a:lnTo>
                <a:lnTo>
                  <a:pt x="101" y="262"/>
                </a:lnTo>
                <a:lnTo>
                  <a:pt x="110" y="248"/>
                </a:lnTo>
                <a:lnTo>
                  <a:pt x="121" y="235"/>
                </a:lnTo>
                <a:lnTo>
                  <a:pt x="131" y="223"/>
                </a:lnTo>
                <a:lnTo>
                  <a:pt x="143" y="210"/>
                </a:lnTo>
                <a:lnTo>
                  <a:pt x="155" y="200"/>
                </a:lnTo>
                <a:lnTo>
                  <a:pt x="166" y="190"/>
                </a:lnTo>
                <a:lnTo>
                  <a:pt x="179" y="179"/>
                </a:lnTo>
                <a:lnTo>
                  <a:pt x="192" y="170"/>
                </a:lnTo>
                <a:lnTo>
                  <a:pt x="207" y="162"/>
                </a:lnTo>
                <a:lnTo>
                  <a:pt x="221" y="155"/>
                </a:lnTo>
                <a:lnTo>
                  <a:pt x="237" y="147"/>
                </a:lnTo>
                <a:lnTo>
                  <a:pt x="252" y="140"/>
                </a:lnTo>
                <a:lnTo>
                  <a:pt x="269" y="135"/>
                </a:lnTo>
                <a:lnTo>
                  <a:pt x="286" y="130"/>
                </a:lnTo>
                <a:lnTo>
                  <a:pt x="304" y="126"/>
                </a:lnTo>
                <a:lnTo>
                  <a:pt x="321" y="122"/>
                </a:lnTo>
                <a:lnTo>
                  <a:pt x="339" y="120"/>
                </a:lnTo>
                <a:lnTo>
                  <a:pt x="357" y="118"/>
                </a:lnTo>
                <a:lnTo>
                  <a:pt x="377" y="117"/>
                </a:lnTo>
                <a:lnTo>
                  <a:pt x="396" y="116"/>
                </a:lnTo>
                <a:lnTo>
                  <a:pt x="437" y="117"/>
                </a:lnTo>
                <a:lnTo>
                  <a:pt x="473" y="121"/>
                </a:lnTo>
                <a:lnTo>
                  <a:pt x="507" y="126"/>
                </a:lnTo>
                <a:lnTo>
                  <a:pt x="537" y="134"/>
                </a:lnTo>
                <a:lnTo>
                  <a:pt x="567" y="143"/>
                </a:lnTo>
                <a:lnTo>
                  <a:pt x="593" y="153"/>
                </a:lnTo>
                <a:lnTo>
                  <a:pt x="637" y="173"/>
                </a:lnTo>
                <a:lnTo>
                  <a:pt x="637" y="3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74"/>
          <p:cNvSpPr>
            <a:spLocks noEditPoints="1"/>
          </p:cNvSpPr>
          <p:nvPr/>
        </p:nvSpPr>
        <p:spPr bwMode="auto">
          <a:xfrm>
            <a:off x="5142543" y="1548823"/>
            <a:ext cx="891106" cy="1331770"/>
          </a:xfrm>
          <a:custGeom>
            <a:avLst/>
            <a:gdLst>
              <a:gd name="T0" fmla="*/ 779463 w 790"/>
              <a:gd name="T1" fmla="*/ 433388 h 1009"/>
              <a:gd name="T2" fmla="*/ 709613 w 790"/>
              <a:gd name="T3" fmla="*/ 400050 h 1009"/>
              <a:gd name="T4" fmla="*/ 633413 w 790"/>
              <a:gd name="T5" fmla="*/ 387350 h 1009"/>
              <a:gd name="T6" fmla="*/ 534988 w 790"/>
              <a:gd name="T7" fmla="*/ 406400 h 1009"/>
              <a:gd name="T8" fmla="*/ 466725 w 790"/>
              <a:gd name="T9" fmla="*/ 449263 h 1009"/>
              <a:gd name="T10" fmla="*/ 414338 w 790"/>
              <a:gd name="T11" fmla="*/ 517525 h 1009"/>
              <a:gd name="T12" fmla="*/ 377825 w 790"/>
              <a:gd name="T13" fmla="*/ 619125 h 1009"/>
              <a:gd name="T14" fmla="*/ 365125 w 790"/>
              <a:gd name="T15" fmla="*/ 747713 h 1009"/>
              <a:gd name="T16" fmla="*/ 387350 w 790"/>
              <a:gd name="T17" fmla="*/ 909638 h 1009"/>
              <a:gd name="T18" fmla="*/ 428625 w 790"/>
              <a:gd name="T19" fmla="*/ 998538 h 1009"/>
              <a:gd name="T20" fmla="*/ 484188 w 790"/>
              <a:gd name="T21" fmla="*/ 1058863 h 1009"/>
              <a:gd name="T22" fmla="*/ 555625 w 790"/>
              <a:gd name="T23" fmla="*/ 1093788 h 1009"/>
              <a:gd name="T24" fmla="*/ 633413 w 790"/>
              <a:gd name="T25" fmla="*/ 1104900 h 1009"/>
              <a:gd name="T26" fmla="*/ 736600 w 790"/>
              <a:gd name="T27" fmla="*/ 1084263 h 1009"/>
              <a:gd name="T28" fmla="*/ 801688 w 790"/>
              <a:gd name="T29" fmla="*/ 1039813 h 1009"/>
              <a:gd name="T30" fmla="*/ 855663 w 790"/>
              <a:gd name="T31" fmla="*/ 966788 h 1009"/>
              <a:gd name="T32" fmla="*/ 889000 w 790"/>
              <a:gd name="T33" fmla="*/ 868363 h 1009"/>
              <a:gd name="T34" fmla="*/ 901700 w 790"/>
              <a:gd name="T35" fmla="*/ 747713 h 1009"/>
              <a:gd name="T36" fmla="*/ 879475 w 790"/>
              <a:gd name="T37" fmla="*/ 582613 h 1009"/>
              <a:gd name="T38" fmla="*/ 838200 w 790"/>
              <a:gd name="T39" fmla="*/ 493713 h 1009"/>
              <a:gd name="T40" fmla="*/ 0 w 790"/>
              <a:gd name="T41" fmla="*/ 1601788 h 1009"/>
              <a:gd name="T42" fmla="*/ 1041400 w 790"/>
              <a:gd name="T43" fmla="*/ 1157288 h 1009"/>
              <a:gd name="T44" fmla="*/ 981075 w 790"/>
              <a:gd name="T45" fmla="*/ 1209675 h 1009"/>
              <a:gd name="T46" fmla="*/ 890588 w 790"/>
              <a:gd name="T47" fmla="*/ 1260475 h 1009"/>
              <a:gd name="T48" fmla="*/ 784225 w 790"/>
              <a:gd name="T49" fmla="*/ 1293813 h 1009"/>
              <a:gd name="T50" fmla="*/ 633413 w 790"/>
              <a:gd name="T51" fmla="*/ 1308100 h 1009"/>
              <a:gd name="T52" fmla="*/ 509588 w 790"/>
              <a:gd name="T53" fmla="*/ 1300163 h 1009"/>
              <a:gd name="T54" fmla="*/ 400050 w 790"/>
              <a:gd name="T55" fmla="*/ 1271588 h 1009"/>
              <a:gd name="T56" fmla="*/ 304800 w 790"/>
              <a:gd name="T57" fmla="*/ 1223963 h 1009"/>
              <a:gd name="T58" fmla="*/ 225425 w 790"/>
              <a:gd name="T59" fmla="*/ 1157288 h 1009"/>
              <a:gd name="T60" fmla="*/ 173038 w 790"/>
              <a:gd name="T61" fmla="*/ 1095375 h 1009"/>
              <a:gd name="T62" fmla="*/ 123825 w 790"/>
              <a:gd name="T63" fmla="*/ 1003300 h 1009"/>
              <a:gd name="T64" fmla="*/ 90488 w 790"/>
              <a:gd name="T65" fmla="*/ 898525 h 1009"/>
              <a:gd name="T66" fmla="*/ 76200 w 790"/>
              <a:gd name="T67" fmla="*/ 747713 h 1009"/>
              <a:gd name="T68" fmla="*/ 84138 w 790"/>
              <a:gd name="T69" fmla="*/ 623888 h 1009"/>
              <a:gd name="T70" fmla="*/ 112713 w 790"/>
              <a:gd name="T71" fmla="*/ 514350 h 1009"/>
              <a:gd name="T72" fmla="*/ 158750 w 790"/>
              <a:gd name="T73" fmla="*/ 419100 h 1009"/>
              <a:gd name="T74" fmla="*/ 225425 w 790"/>
              <a:gd name="T75" fmla="*/ 336550 h 1009"/>
              <a:gd name="T76" fmla="*/ 282575 w 790"/>
              <a:gd name="T77" fmla="*/ 284163 h 1009"/>
              <a:gd name="T78" fmla="*/ 374650 w 790"/>
              <a:gd name="T79" fmla="*/ 231775 h 1009"/>
              <a:gd name="T80" fmla="*/ 481013 w 790"/>
              <a:gd name="T81" fmla="*/ 198438 h 1009"/>
              <a:gd name="T82" fmla="*/ 633413 w 790"/>
              <a:gd name="T83" fmla="*/ 184150 h 1009"/>
              <a:gd name="T84" fmla="*/ 755650 w 790"/>
              <a:gd name="T85" fmla="*/ 193675 h 1009"/>
              <a:gd name="T86" fmla="*/ 863600 w 790"/>
              <a:gd name="T87" fmla="*/ 222250 h 1009"/>
              <a:gd name="T88" fmla="*/ 958850 w 790"/>
              <a:gd name="T89" fmla="*/ 269875 h 1009"/>
              <a:gd name="T90" fmla="*/ 1041400 w 790"/>
              <a:gd name="T91" fmla="*/ 336550 h 1009"/>
              <a:gd name="T92" fmla="*/ 1090613 w 790"/>
              <a:gd name="T93" fmla="*/ 396875 h 1009"/>
              <a:gd name="T94" fmla="*/ 1143000 w 790"/>
              <a:gd name="T95" fmla="*/ 488950 h 1009"/>
              <a:gd name="T96" fmla="*/ 1176338 w 790"/>
              <a:gd name="T97" fmla="*/ 593725 h 1009"/>
              <a:gd name="T98" fmla="*/ 1190625 w 790"/>
              <a:gd name="T99" fmla="*/ 747713 h 1009"/>
              <a:gd name="T100" fmla="*/ 1179513 w 790"/>
              <a:gd name="T101" fmla="*/ 868363 h 1009"/>
              <a:gd name="T102" fmla="*/ 1152525 w 790"/>
              <a:gd name="T103" fmla="*/ 977900 h 1009"/>
              <a:gd name="T104" fmla="*/ 1104900 w 790"/>
              <a:gd name="T105" fmla="*/ 1074738 h 1009"/>
              <a:gd name="T106" fmla="*/ 1041400 w 790"/>
              <a:gd name="T107" fmla="*/ 1157288 h 100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90" h="1009">
                <a:moveTo>
                  <a:pt x="516" y="296"/>
                </a:moveTo>
                <a:lnTo>
                  <a:pt x="516" y="296"/>
                </a:lnTo>
                <a:lnTo>
                  <a:pt x="504" y="285"/>
                </a:lnTo>
                <a:lnTo>
                  <a:pt x="491" y="273"/>
                </a:lnTo>
                <a:lnTo>
                  <a:pt x="477" y="264"/>
                </a:lnTo>
                <a:lnTo>
                  <a:pt x="463" y="257"/>
                </a:lnTo>
                <a:lnTo>
                  <a:pt x="447" y="252"/>
                </a:lnTo>
                <a:lnTo>
                  <a:pt x="431" y="248"/>
                </a:lnTo>
                <a:lnTo>
                  <a:pt x="416" y="246"/>
                </a:lnTo>
                <a:lnTo>
                  <a:pt x="399" y="244"/>
                </a:lnTo>
                <a:lnTo>
                  <a:pt x="382" y="246"/>
                </a:lnTo>
                <a:lnTo>
                  <a:pt x="366" y="248"/>
                </a:lnTo>
                <a:lnTo>
                  <a:pt x="351" y="251"/>
                </a:lnTo>
                <a:lnTo>
                  <a:pt x="337" y="256"/>
                </a:lnTo>
                <a:lnTo>
                  <a:pt x="321" y="264"/>
                </a:lnTo>
                <a:lnTo>
                  <a:pt x="308" y="273"/>
                </a:lnTo>
                <a:lnTo>
                  <a:pt x="294" y="283"/>
                </a:lnTo>
                <a:lnTo>
                  <a:pt x="282" y="296"/>
                </a:lnTo>
                <a:lnTo>
                  <a:pt x="270" y="309"/>
                </a:lnTo>
                <a:lnTo>
                  <a:pt x="261" y="326"/>
                </a:lnTo>
                <a:lnTo>
                  <a:pt x="252" y="345"/>
                </a:lnTo>
                <a:lnTo>
                  <a:pt x="244" y="367"/>
                </a:lnTo>
                <a:lnTo>
                  <a:pt x="238" y="390"/>
                </a:lnTo>
                <a:lnTo>
                  <a:pt x="234" y="415"/>
                </a:lnTo>
                <a:lnTo>
                  <a:pt x="231" y="442"/>
                </a:lnTo>
                <a:lnTo>
                  <a:pt x="230" y="471"/>
                </a:lnTo>
                <a:lnTo>
                  <a:pt x="231" y="499"/>
                </a:lnTo>
                <a:lnTo>
                  <a:pt x="234" y="527"/>
                </a:lnTo>
                <a:lnTo>
                  <a:pt x="238" y="551"/>
                </a:lnTo>
                <a:lnTo>
                  <a:pt x="244" y="573"/>
                </a:lnTo>
                <a:lnTo>
                  <a:pt x="251" y="594"/>
                </a:lnTo>
                <a:lnTo>
                  <a:pt x="260" y="612"/>
                </a:lnTo>
                <a:lnTo>
                  <a:pt x="270" y="629"/>
                </a:lnTo>
                <a:lnTo>
                  <a:pt x="281" y="644"/>
                </a:lnTo>
                <a:lnTo>
                  <a:pt x="292" y="657"/>
                </a:lnTo>
                <a:lnTo>
                  <a:pt x="305" y="667"/>
                </a:lnTo>
                <a:lnTo>
                  <a:pt x="320" y="676"/>
                </a:lnTo>
                <a:lnTo>
                  <a:pt x="334" y="683"/>
                </a:lnTo>
                <a:lnTo>
                  <a:pt x="350" y="689"/>
                </a:lnTo>
                <a:lnTo>
                  <a:pt x="366" y="693"/>
                </a:lnTo>
                <a:lnTo>
                  <a:pt x="382" y="696"/>
                </a:lnTo>
                <a:lnTo>
                  <a:pt x="399" y="696"/>
                </a:lnTo>
                <a:lnTo>
                  <a:pt x="416" y="696"/>
                </a:lnTo>
                <a:lnTo>
                  <a:pt x="433" y="693"/>
                </a:lnTo>
                <a:lnTo>
                  <a:pt x="448" y="689"/>
                </a:lnTo>
                <a:lnTo>
                  <a:pt x="464" y="683"/>
                </a:lnTo>
                <a:lnTo>
                  <a:pt x="478" y="676"/>
                </a:lnTo>
                <a:lnTo>
                  <a:pt x="492" y="667"/>
                </a:lnTo>
                <a:lnTo>
                  <a:pt x="505" y="655"/>
                </a:lnTo>
                <a:lnTo>
                  <a:pt x="517" y="642"/>
                </a:lnTo>
                <a:lnTo>
                  <a:pt x="529" y="627"/>
                </a:lnTo>
                <a:lnTo>
                  <a:pt x="539" y="609"/>
                </a:lnTo>
                <a:lnTo>
                  <a:pt x="548" y="590"/>
                </a:lnTo>
                <a:lnTo>
                  <a:pt x="555" y="570"/>
                </a:lnTo>
                <a:lnTo>
                  <a:pt x="560" y="547"/>
                </a:lnTo>
                <a:lnTo>
                  <a:pt x="564" y="524"/>
                </a:lnTo>
                <a:lnTo>
                  <a:pt x="567" y="498"/>
                </a:lnTo>
                <a:lnTo>
                  <a:pt x="568" y="471"/>
                </a:lnTo>
                <a:lnTo>
                  <a:pt x="567" y="441"/>
                </a:lnTo>
                <a:lnTo>
                  <a:pt x="564" y="413"/>
                </a:lnTo>
                <a:lnTo>
                  <a:pt x="560" y="389"/>
                </a:lnTo>
                <a:lnTo>
                  <a:pt x="554" y="367"/>
                </a:lnTo>
                <a:lnTo>
                  <a:pt x="546" y="346"/>
                </a:lnTo>
                <a:lnTo>
                  <a:pt x="537" y="328"/>
                </a:lnTo>
                <a:lnTo>
                  <a:pt x="528" y="311"/>
                </a:lnTo>
                <a:lnTo>
                  <a:pt x="516" y="296"/>
                </a:lnTo>
                <a:close/>
                <a:moveTo>
                  <a:pt x="0" y="0"/>
                </a:moveTo>
                <a:lnTo>
                  <a:pt x="0" y="1009"/>
                </a:lnTo>
                <a:lnTo>
                  <a:pt x="790" y="1009"/>
                </a:lnTo>
                <a:lnTo>
                  <a:pt x="790" y="0"/>
                </a:lnTo>
                <a:lnTo>
                  <a:pt x="0" y="0"/>
                </a:lnTo>
                <a:close/>
                <a:moveTo>
                  <a:pt x="656" y="729"/>
                </a:moveTo>
                <a:lnTo>
                  <a:pt x="656" y="729"/>
                </a:lnTo>
                <a:lnTo>
                  <a:pt x="644" y="741"/>
                </a:lnTo>
                <a:lnTo>
                  <a:pt x="631" y="752"/>
                </a:lnTo>
                <a:lnTo>
                  <a:pt x="618" y="762"/>
                </a:lnTo>
                <a:lnTo>
                  <a:pt x="605" y="771"/>
                </a:lnTo>
                <a:lnTo>
                  <a:pt x="591" y="780"/>
                </a:lnTo>
                <a:lnTo>
                  <a:pt x="577" y="788"/>
                </a:lnTo>
                <a:lnTo>
                  <a:pt x="561" y="794"/>
                </a:lnTo>
                <a:lnTo>
                  <a:pt x="546" y="801"/>
                </a:lnTo>
                <a:lnTo>
                  <a:pt x="529" y="806"/>
                </a:lnTo>
                <a:lnTo>
                  <a:pt x="512" y="811"/>
                </a:lnTo>
                <a:lnTo>
                  <a:pt x="494" y="815"/>
                </a:lnTo>
                <a:lnTo>
                  <a:pt x="477" y="819"/>
                </a:lnTo>
                <a:lnTo>
                  <a:pt x="457" y="822"/>
                </a:lnTo>
                <a:lnTo>
                  <a:pt x="438" y="823"/>
                </a:lnTo>
                <a:lnTo>
                  <a:pt x="399" y="824"/>
                </a:lnTo>
                <a:lnTo>
                  <a:pt x="359" y="823"/>
                </a:lnTo>
                <a:lnTo>
                  <a:pt x="339" y="822"/>
                </a:lnTo>
                <a:lnTo>
                  <a:pt x="321" y="819"/>
                </a:lnTo>
                <a:lnTo>
                  <a:pt x="303" y="815"/>
                </a:lnTo>
                <a:lnTo>
                  <a:pt x="286" y="811"/>
                </a:lnTo>
                <a:lnTo>
                  <a:pt x="269" y="806"/>
                </a:lnTo>
                <a:lnTo>
                  <a:pt x="252" y="801"/>
                </a:lnTo>
                <a:lnTo>
                  <a:pt x="236" y="794"/>
                </a:lnTo>
                <a:lnTo>
                  <a:pt x="221" y="788"/>
                </a:lnTo>
                <a:lnTo>
                  <a:pt x="207" y="780"/>
                </a:lnTo>
                <a:lnTo>
                  <a:pt x="192" y="771"/>
                </a:lnTo>
                <a:lnTo>
                  <a:pt x="178" y="762"/>
                </a:lnTo>
                <a:lnTo>
                  <a:pt x="165" y="752"/>
                </a:lnTo>
                <a:lnTo>
                  <a:pt x="153" y="741"/>
                </a:lnTo>
                <a:lnTo>
                  <a:pt x="142" y="729"/>
                </a:lnTo>
                <a:lnTo>
                  <a:pt x="130" y="716"/>
                </a:lnTo>
                <a:lnTo>
                  <a:pt x="120" y="703"/>
                </a:lnTo>
                <a:lnTo>
                  <a:pt x="109" y="690"/>
                </a:lnTo>
                <a:lnTo>
                  <a:pt x="100" y="677"/>
                </a:lnTo>
                <a:lnTo>
                  <a:pt x="92" y="663"/>
                </a:lnTo>
                <a:lnTo>
                  <a:pt x="84" y="648"/>
                </a:lnTo>
                <a:lnTo>
                  <a:pt x="78" y="632"/>
                </a:lnTo>
                <a:lnTo>
                  <a:pt x="71" y="616"/>
                </a:lnTo>
                <a:lnTo>
                  <a:pt x="66" y="601"/>
                </a:lnTo>
                <a:lnTo>
                  <a:pt x="61" y="584"/>
                </a:lnTo>
                <a:lnTo>
                  <a:pt x="57" y="566"/>
                </a:lnTo>
                <a:lnTo>
                  <a:pt x="53" y="547"/>
                </a:lnTo>
                <a:lnTo>
                  <a:pt x="51" y="529"/>
                </a:lnTo>
                <a:lnTo>
                  <a:pt x="49" y="510"/>
                </a:lnTo>
                <a:lnTo>
                  <a:pt x="48" y="471"/>
                </a:lnTo>
                <a:lnTo>
                  <a:pt x="49" y="430"/>
                </a:lnTo>
                <a:lnTo>
                  <a:pt x="51" y="412"/>
                </a:lnTo>
                <a:lnTo>
                  <a:pt x="53" y="393"/>
                </a:lnTo>
                <a:lnTo>
                  <a:pt x="57" y="374"/>
                </a:lnTo>
                <a:lnTo>
                  <a:pt x="61" y="358"/>
                </a:lnTo>
                <a:lnTo>
                  <a:pt x="66" y="341"/>
                </a:lnTo>
                <a:lnTo>
                  <a:pt x="71" y="324"/>
                </a:lnTo>
                <a:lnTo>
                  <a:pt x="78" y="308"/>
                </a:lnTo>
                <a:lnTo>
                  <a:pt x="84" y="293"/>
                </a:lnTo>
                <a:lnTo>
                  <a:pt x="92" y="278"/>
                </a:lnTo>
                <a:lnTo>
                  <a:pt x="100" y="264"/>
                </a:lnTo>
                <a:lnTo>
                  <a:pt x="109" y="250"/>
                </a:lnTo>
                <a:lnTo>
                  <a:pt x="120" y="237"/>
                </a:lnTo>
                <a:lnTo>
                  <a:pt x="130" y="224"/>
                </a:lnTo>
                <a:lnTo>
                  <a:pt x="142" y="212"/>
                </a:lnTo>
                <a:lnTo>
                  <a:pt x="153" y="200"/>
                </a:lnTo>
                <a:lnTo>
                  <a:pt x="165" y="189"/>
                </a:lnTo>
                <a:lnTo>
                  <a:pt x="178" y="179"/>
                </a:lnTo>
                <a:lnTo>
                  <a:pt x="192" y="170"/>
                </a:lnTo>
                <a:lnTo>
                  <a:pt x="207" y="161"/>
                </a:lnTo>
                <a:lnTo>
                  <a:pt x="221" y="153"/>
                </a:lnTo>
                <a:lnTo>
                  <a:pt x="236" y="146"/>
                </a:lnTo>
                <a:lnTo>
                  <a:pt x="252" y="140"/>
                </a:lnTo>
                <a:lnTo>
                  <a:pt x="269" y="134"/>
                </a:lnTo>
                <a:lnTo>
                  <a:pt x="286" y="130"/>
                </a:lnTo>
                <a:lnTo>
                  <a:pt x="303" y="125"/>
                </a:lnTo>
                <a:lnTo>
                  <a:pt x="321" y="122"/>
                </a:lnTo>
                <a:lnTo>
                  <a:pt x="339" y="120"/>
                </a:lnTo>
                <a:lnTo>
                  <a:pt x="359" y="117"/>
                </a:lnTo>
                <a:lnTo>
                  <a:pt x="399" y="116"/>
                </a:lnTo>
                <a:lnTo>
                  <a:pt x="438" y="117"/>
                </a:lnTo>
                <a:lnTo>
                  <a:pt x="457" y="120"/>
                </a:lnTo>
                <a:lnTo>
                  <a:pt x="476" y="122"/>
                </a:lnTo>
                <a:lnTo>
                  <a:pt x="494" y="125"/>
                </a:lnTo>
                <a:lnTo>
                  <a:pt x="512" y="130"/>
                </a:lnTo>
                <a:lnTo>
                  <a:pt x="529" y="134"/>
                </a:lnTo>
                <a:lnTo>
                  <a:pt x="544" y="140"/>
                </a:lnTo>
                <a:lnTo>
                  <a:pt x="560" y="146"/>
                </a:lnTo>
                <a:lnTo>
                  <a:pt x="576" y="153"/>
                </a:lnTo>
                <a:lnTo>
                  <a:pt x="590" y="161"/>
                </a:lnTo>
                <a:lnTo>
                  <a:pt x="604" y="170"/>
                </a:lnTo>
                <a:lnTo>
                  <a:pt x="618" y="179"/>
                </a:lnTo>
                <a:lnTo>
                  <a:pt x="631" y="189"/>
                </a:lnTo>
                <a:lnTo>
                  <a:pt x="644" y="200"/>
                </a:lnTo>
                <a:lnTo>
                  <a:pt x="656" y="212"/>
                </a:lnTo>
                <a:lnTo>
                  <a:pt x="667" y="224"/>
                </a:lnTo>
                <a:lnTo>
                  <a:pt x="678" y="237"/>
                </a:lnTo>
                <a:lnTo>
                  <a:pt x="687" y="250"/>
                </a:lnTo>
                <a:lnTo>
                  <a:pt x="696" y="264"/>
                </a:lnTo>
                <a:lnTo>
                  <a:pt x="706" y="278"/>
                </a:lnTo>
                <a:lnTo>
                  <a:pt x="713" y="293"/>
                </a:lnTo>
                <a:lnTo>
                  <a:pt x="720" y="308"/>
                </a:lnTo>
                <a:lnTo>
                  <a:pt x="726" y="324"/>
                </a:lnTo>
                <a:lnTo>
                  <a:pt x="732" y="341"/>
                </a:lnTo>
                <a:lnTo>
                  <a:pt x="737" y="358"/>
                </a:lnTo>
                <a:lnTo>
                  <a:pt x="741" y="374"/>
                </a:lnTo>
                <a:lnTo>
                  <a:pt x="743" y="393"/>
                </a:lnTo>
                <a:lnTo>
                  <a:pt x="746" y="412"/>
                </a:lnTo>
                <a:lnTo>
                  <a:pt x="748" y="430"/>
                </a:lnTo>
                <a:lnTo>
                  <a:pt x="750" y="471"/>
                </a:lnTo>
                <a:lnTo>
                  <a:pt x="748" y="510"/>
                </a:lnTo>
                <a:lnTo>
                  <a:pt x="746" y="529"/>
                </a:lnTo>
                <a:lnTo>
                  <a:pt x="743" y="547"/>
                </a:lnTo>
                <a:lnTo>
                  <a:pt x="741" y="566"/>
                </a:lnTo>
                <a:lnTo>
                  <a:pt x="737" y="584"/>
                </a:lnTo>
                <a:lnTo>
                  <a:pt x="732" y="601"/>
                </a:lnTo>
                <a:lnTo>
                  <a:pt x="726" y="616"/>
                </a:lnTo>
                <a:lnTo>
                  <a:pt x="720" y="632"/>
                </a:lnTo>
                <a:lnTo>
                  <a:pt x="713" y="648"/>
                </a:lnTo>
                <a:lnTo>
                  <a:pt x="706" y="663"/>
                </a:lnTo>
                <a:lnTo>
                  <a:pt x="696" y="677"/>
                </a:lnTo>
                <a:lnTo>
                  <a:pt x="687" y="690"/>
                </a:lnTo>
                <a:lnTo>
                  <a:pt x="678" y="703"/>
                </a:lnTo>
                <a:lnTo>
                  <a:pt x="668" y="716"/>
                </a:lnTo>
                <a:lnTo>
                  <a:pt x="656" y="7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71"/>
          <p:cNvSpPr>
            <a:spLocks noEditPoints="1"/>
          </p:cNvSpPr>
          <p:nvPr/>
        </p:nvSpPr>
        <p:spPr bwMode="auto">
          <a:xfrm>
            <a:off x="2827635" y="3151563"/>
            <a:ext cx="630012" cy="1410983"/>
          </a:xfrm>
          <a:custGeom>
            <a:avLst/>
            <a:gdLst>
              <a:gd name="T0" fmla="*/ 0 w 790"/>
              <a:gd name="T1" fmla="*/ 0 h 1009"/>
              <a:gd name="T2" fmla="*/ 0 w 790"/>
              <a:gd name="T3" fmla="*/ 1601788 h 1009"/>
              <a:gd name="T4" fmla="*/ 1254125 w 790"/>
              <a:gd name="T5" fmla="*/ 1601788 h 1009"/>
              <a:gd name="T6" fmla="*/ 1254125 w 790"/>
              <a:gd name="T7" fmla="*/ 0 h 1009"/>
              <a:gd name="T8" fmla="*/ 0 w 790"/>
              <a:gd name="T9" fmla="*/ 0 h 1009"/>
              <a:gd name="T10" fmla="*/ 1122363 w 790"/>
              <a:gd name="T11" fmla="*/ 1285875 h 1009"/>
              <a:gd name="T12" fmla="*/ 854075 w 790"/>
              <a:gd name="T13" fmla="*/ 1285875 h 1009"/>
              <a:gd name="T14" fmla="*/ 395288 w 790"/>
              <a:gd name="T15" fmla="*/ 544513 h 1009"/>
              <a:gd name="T16" fmla="*/ 395288 w 790"/>
              <a:gd name="T17" fmla="*/ 1285875 h 1009"/>
              <a:gd name="T18" fmla="*/ 139700 w 790"/>
              <a:gd name="T19" fmla="*/ 1285875 h 1009"/>
              <a:gd name="T20" fmla="*/ 139700 w 790"/>
              <a:gd name="T21" fmla="*/ 206375 h 1009"/>
              <a:gd name="T22" fmla="*/ 473075 w 790"/>
              <a:gd name="T23" fmla="*/ 206375 h 1009"/>
              <a:gd name="T24" fmla="*/ 866775 w 790"/>
              <a:gd name="T25" fmla="*/ 825500 h 1009"/>
              <a:gd name="T26" fmla="*/ 866775 w 790"/>
              <a:gd name="T27" fmla="*/ 206375 h 1009"/>
              <a:gd name="T28" fmla="*/ 1122363 w 790"/>
              <a:gd name="T29" fmla="*/ 206375 h 1009"/>
              <a:gd name="T30" fmla="*/ 1122363 w 790"/>
              <a:gd name="T31" fmla="*/ 1285875 h 10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90" h="1009">
                <a:moveTo>
                  <a:pt x="0" y="0"/>
                </a:moveTo>
                <a:lnTo>
                  <a:pt x="0" y="1009"/>
                </a:lnTo>
                <a:lnTo>
                  <a:pt x="790" y="1009"/>
                </a:lnTo>
                <a:lnTo>
                  <a:pt x="790" y="0"/>
                </a:lnTo>
                <a:lnTo>
                  <a:pt x="0" y="0"/>
                </a:lnTo>
                <a:close/>
                <a:moveTo>
                  <a:pt x="707" y="810"/>
                </a:moveTo>
                <a:lnTo>
                  <a:pt x="538" y="810"/>
                </a:lnTo>
                <a:lnTo>
                  <a:pt x="249" y="343"/>
                </a:lnTo>
                <a:lnTo>
                  <a:pt x="249" y="810"/>
                </a:lnTo>
                <a:lnTo>
                  <a:pt x="88" y="810"/>
                </a:lnTo>
                <a:lnTo>
                  <a:pt x="88" y="130"/>
                </a:lnTo>
                <a:lnTo>
                  <a:pt x="298" y="130"/>
                </a:lnTo>
                <a:lnTo>
                  <a:pt x="546" y="520"/>
                </a:lnTo>
                <a:lnTo>
                  <a:pt x="546" y="130"/>
                </a:lnTo>
                <a:lnTo>
                  <a:pt x="707" y="130"/>
                </a:lnTo>
                <a:lnTo>
                  <a:pt x="707" y="8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95"/>
          <p:cNvSpPr>
            <a:spLocks noEditPoints="1"/>
          </p:cNvSpPr>
          <p:nvPr/>
        </p:nvSpPr>
        <p:spPr bwMode="auto">
          <a:xfrm>
            <a:off x="3469372" y="3151563"/>
            <a:ext cx="567011" cy="1410983"/>
          </a:xfrm>
          <a:custGeom>
            <a:avLst/>
            <a:gdLst>
              <a:gd name="T0" fmla="*/ 0 w 711"/>
              <a:gd name="T1" fmla="*/ 0 h 1009"/>
              <a:gd name="T2" fmla="*/ 0 w 711"/>
              <a:gd name="T3" fmla="*/ 1601788 h 1009"/>
              <a:gd name="T4" fmla="*/ 1128713 w 711"/>
              <a:gd name="T5" fmla="*/ 1601788 h 1009"/>
              <a:gd name="T6" fmla="*/ 1128713 w 711"/>
              <a:gd name="T7" fmla="*/ 0 h 1009"/>
              <a:gd name="T8" fmla="*/ 0 w 711"/>
              <a:gd name="T9" fmla="*/ 0 h 1009"/>
              <a:gd name="T10" fmla="*/ 727075 w 711"/>
              <a:gd name="T11" fmla="*/ 1285875 h 1009"/>
              <a:gd name="T12" fmla="*/ 412750 w 711"/>
              <a:gd name="T13" fmla="*/ 1285875 h 1009"/>
              <a:gd name="T14" fmla="*/ 19050 w 711"/>
              <a:gd name="T15" fmla="*/ 206375 h 1009"/>
              <a:gd name="T16" fmla="*/ 309563 w 711"/>
              <a:gd name="T17" fmla="*/ 206375 h 1009"/>
              <a:gd name="T18" fmla="*/ 571500 w 711"/>
              <a:gd name="T19" fmla="*/ 966788 h 1009"/>
              <a:gd name="T20" fmla="*/ 833438 w 711"/>
              <a:gd name="T21" fmla="*/ 206375 h 1009"/>
              <a:gd name="T22" fmla="*/ 1120775 w 711"/>
              <a:gd name="T23" fmla="*/ 206375 h 1009"/>
              <a:gd name="T24" fmla="*/ 727075 w 711"/>
              <a:gd name="T25" fmla="*/ 1285875 h 10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11" h="1009">
                <a:moveTo>
                  <a:pt x="0" y="0"/>
                </a:moveTo>
                <a:lnTo>
                  <a:pt x="0" y="1009"/>
                </a:lnTo>
                <a:lnTo>
                  <a:pt x="711" y="1009"/>
                </a:lnTo>
                <a:lnTo>
                  <a:pt x="711" y="0"/>
                </a:lnTo>
                <a:lnTo>
                  <a:pt x="0" y="0"/>
                </a:lnTo>
                <a:close/>
                <a:moveTo>
                  <a:pt x="458" y="810"/>
                </a:moveTo>
                <a:lnTo>
                  <a:pt x="260" y="810"/>
                </a:lnTo>
                <a:lnTo>
                  <a:pt x="12" y="130"/>
                </a:lnTo>
                <a:lnTo>
                  <a:pt x="195" y="130"/>
                </a:lnTo>
                <a:lnTo>
                  <a:pt x="360" y="609"/>
                </a:lnTo>
                <a:lnTo>
                  <a:pt x="525" y="130"/>
                </a:lnTo>
                <a:lnTo>
                  <a:pt x="706" y="130"/>
                </a:lnTo>
                <a:lnTo>
                  <a:pt x="458" y="8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56"/>
          <p:cNvSpPr>
            <a:spLocks noEditPoints="1"/>
          </p:cNvSpPr>
          <p:nvPr/>
        </p:nvSpPr>
        <p:spPr bwMode="auto">
          <a:xfrm>
            <a:off x="5723402" y="3151563"/>
            <a:ext cx="385658" cy="1409584"/>
          </a:xfrm>
          <a:custGeom>
            <a:avLst/>
            <a:gdLst>
              <a:gd name="T0" fmla="*/ 0 w 514"/>
              <a:gd name="T1" fmla="*/ 0 h 1009"/>
              <a:gd name="T2" fmla="*/ 0 w 514"/>
              <a:gd name="T3" fmla="*/ 1601787 h 1009"/>
              <a:gd name="T4" fmla="*/ 815975 w 514"/>
              <a:gd name="T5" fmla="*/ 1601787 h 1009"/>
              <a:gd name="T6" fmla="*/ 815975 w 514"/>
              <a:gd name="T7" fmla="*/ 0 h 1009"/>
              <a:gd name="T8" fmla="*/ 0 w 514"/>
              <a:gd name="T9" fmla="*/ 0 h 1009"/>
              <a:gd name="T10" fmla="*/ 725488 w 514"/>
              <a:gd name="T11" fmla="*/ 398462 h 1009"/>
              <a:gd name="T12" fmla="*/ 547688 w 514"/>
              <a:gd name="T13" fmla="*/ 398462 h 1009"/>
              <a:gd name="T14" fmla="*/ 547688 w 514"/>
              <a:gd name="T15" fmla="*/ 1093787 h 1009"/>
              <a:gd name="T16" fmla="*/ 725488 w 514"/>
              <a:gd name="T17" fmla="*/ 1093787 h 1009"/>
              <a:gd name="T18" fmla="*/ 725488 w 514"/>
              <a:gd name="T19" fmla="*/ 1285875 h 1009"/>
              <a:gd name="T20" fmla="*/ 90488 w 514"/>
              <a:gd name="T21" fmla="*/ 1285875 h 1009"/>
              <a:gd name="T22" fmla="*/ 90488 w 514"/>
              <a:gd name="T23" fmla="*/ 1093787 h 1009"/>
              <a:gd name="T24" fmla="*/ 268288 w 514"/>
              <a:gd name="T25" fmla="*/ 1093787 h 1009"/>
              <a:gd name="T26" fmla="*/ 268288 w 514"/>
              <a:gd name="T27" fmla="*/ 398462 h 1009"/>
              <a:gd name="T28" fmla="*/ 90488 w 514"/>
              <a:gd name="T29" fmla="*/ 398462 h 1009"/>
              <a:gd name="T30" fmla="*/ 90488 w 514"/>
              <a:gd name="T31" fmla="*/ 206375 h 1009"/>
              <a:gd name="T32" fmla="*/ 725488 w 514"/>
              <a:gd name="T33" fmla="*/ 206375 h 1009"/>
              <a:gd name="T34" fmla="*/ 725488 w 514"/>
              <a:gd name="T35" fmla="*/ 398462 h 10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14" h="1009">
                <a:moveTo>
                  <a:pt x="0" y="0"/>
                </a:moveTo>
                <a:lnTo>
                  <a:pt x="0" y="1009"/>
                </a:lnTo>
                <a:lnTo>
                  <a:pt x="514" y="1009"/>
                </a:lnTo>
                <a:lnTo>
                  <a:pt x="514" y="0"/>
                </a:lnTo>
                <a:lnTo>
                  <a:pt x="0" y="0"/>
                </a:lnTo>
                <a:close/>
                <a:moveTo>
                  <a:pt x="457" y="251"/>
                </a:moveTo>
                <a:lnTo>
                  <a:pt x="345" y="251"/>
                </a:lnTo>
                <a:lnTo>
                  <a:pt x="345" y="689"/>
                </a:lnTo>
                <a:lnTo>
                  <a:pt x="457" y="689"/>
                </a:lnTo>
                <a:lnTo>
                  <a:pt x="457" y="810"/>
                </a:lnTo>
                <a:lnTo>
                  <a:pt x="57" y="810"/>
                </a:lnTo>
                <a:lnTo>
                  <a:pt x="57" y="689"/>
                </a:lnTo>
                <a:lnTo>
                  <a:pt x="169" y="689"/>
                </a:lnTo>
                <a:lnTo>
                  <a:pt x="169" y="251"/>
                </a:lnTo>
                <a:lnTo>
                  <a:pt x="57" y="251"/>
                </a:lnTo>
                <a:lnTo>
                  <a:pt x="57" y="130"/>
                </a:lnTo>
                <a:lnTo>
                  <a:pt x="457" y="130"/>
                </a:lnTo>
                <a:lnTo>
                  <a:pt x="457" y="2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74"/>
          <p:cNvSpPr>
            <a:spLocks noEditPoints="1"/>
          </p:cNvSpPr>
          <p:nvPr/>
        </p:nvSpPr>
        <p:spPr bwMode="auto">
          <a:xfrm>
            <a:off x="6150004" y="3151563"/>
            <a:ext cx="818179" cy="1409584"/>
          </a:xfrm>
          <a:custGeom>
            <a:avLst/>
            <a:gdLst>
              <a:gd name="T0" fmla="*/ 779463 w 790"/>
              <a:gd name="T1" fmla="*/ 433388 h 1009"/>
              <a:gd name="T2" fmla="*/ 709613 w 790"/>
              <a:gd name="T3" fmla="*/ 400050 h 1009"/>
              <a:gd name="T4" fmla="*/ 633413 w 790"/>
              <a:gd name="T5" fmla="*/ 387350 h 1009"/>
              <a:gd name="T6" fmla="*/ 534988 w 790"/>
              <a:gd name="T7" fmla="*/ 406400 h 1009"/>
              <a:gd name="T8" fmla="*/ 466725 w 790"/>
              <a:gd name="T9" fmla="*/ 449263 h 1009"/>
              <a:gd name="T10" fmla="*/ 414338 w 790"/>
              <a:gd name="T11" fmla="*/ 517525 h 1009"/>
              <a:gd name="T12" fmla="*/ 377825 w 790"/>
              <a:gd name="T13" fmla="*/ 619125 h 1009"/>
              <a:gd name="T14" fmla="*/ 365125 w 790"/>
              <a:gd name="T15" fmla="*/ 747713 h 1009"/>
              <a:gd name="T16" fmla="*/ 387350 w 790"/>
              <a:gd name="T17" fmla="*/ 909638 h 1009"/>
              <a:gd name="T18" fmla="*/ 428625 w 790"/>
              <a:gd name="T19" fmla="*/ 998538 h 1009"/>
              <a:gd name="T20" fmla="*/ 484188 w 790"/>
              <a:gd name="T21" fmla="*/ 1058863 h 1009"/>
              <a:gd name="T22" fmla="*/ 555625 w 790"/>
              <a:gd name="T23" fmla="*/ 1093788 h 1009"/>
              <a:gd name="T24" fmla="*/ 633413 w 790"/>
              <a:gd name="T25" fmla="*/ 1104900 h 1009"/>
              <a:gd name="T26" fmla="*/ 736600 w 790"/>
              <a:gd name="T27" fmla="*/ 1084263 h 1009"/>
              <a:gd name="T28" fmla="*/ 801688 w 790"/>
              <a:gd name="T29" fmla="*/ 1039813 h 1009"/>
              <a:gd name="T30" fmla="*/ 855663 w 790"/>
              <a:gd name="T31" fmla="*/ 966788 h 1009"/>
              <a:gd name="T32" fmla="*/ 889000 w 790"/>
              <a:gd name="T33" fmla="*/ 868363 h 1009"/>
              <a:gd name="T34" fmla="*/ 901700 w 790"/>
              <a:gd name="T35" fmla="*/ 747713 h 1009"/>
              <a:gd name="T36" fmla="*/ 879475 w 790"/>
              <a:gd name="T37" fmla="*/ 582613 h 1009"/>
              <a:gd name="T38" fmla="*/ 838200 w 790"/>
              <a:gd name="T39" fmla="*/ 493713 h 1009"/>
              <a:gd name="T40" fmla="*/ 0 w 790"/>
              <a:gd name="T41" fmla="*/ 1601788 h 1009"/>
              <a:gd name="T42" fmla="*/ 1041400 w 790"/>
              <a:gd name="T43" fmla="*/ 1157288 h 1009"/>
              <a:gd name="T44" fmla="*/ 981075 w 790"/>
              <a:gd name="T45" fmla="*/ 1209675 h 1009"/>
              <a:gd name="T46" fmla="*/ 890588 w 790"/>
              <a:gd name="T47" fmla="*/ 1260475 h 1009"/>
              <a:gd name="T48" fmla="*/ 784225 w 790"/>
              <a:gd name="T49" fmla="*/ 1293813 h 1009"/>
              <a:gd name="T50" fmla="*/ 633413 w 790"/>
              <a:gd name="T51" fmla="*/ 1308100 h 1009"/>
              <a:gd name="T52" fmla="*/ 509588 w 790"/>
              <a:gd name="T53" fmla="*/ 1300163 h 1009"/>
              <a:gd name="T54" fmla="*/ 400050 w 790"/>
              <a:gd name="T55" fmla="*/ 1271588 h 1009"/>
              <a:gd name="T56" fmla="*/ 304800 w 790"/>
              <a:gd name="T57" fmla="*/ 1223963 h 1009"/>
              <a:gd name="T58" fmla="*/ 225425 w 790"/>
              <a:gd name="T59" fmla="*/ 1157288 h 1009"/>
              <a:gd name="T60" fmla="*/ 173038 w 790"/>
              <a:gd name="T61" fmla="*/ 1095375 h 1009"/>
              <a:gd name="T62" fmla="*/ 123825 w 790"/>
              <a:gd name="T63" fmla="*/ 1003300 h 1009"/>
              <a:gd name="T64" fmla="*/ 90488 w 790"/>
              <a:gd name="T65" fmla="*/ 898525 h 1009"/>
              <a:gd name="T66" fmla="*/ 76200 w 790"/>
              <a:gd name="T67" fmla="*/ 747713 h 1009"/>
              <a:gd name="T68" fmla="*/ 84138 w 790"/>
              <a:gd name="T69" fmla="*/ 623888 h 1009"/>
              <a:gd name="T70" fmla="*/ 112713 w 790"/>
              <a:gd name="T71" fmla="*/ 514350 h 1009"/>
              <a:gd name="T72" fmla="*/ 158750 w 790"/>
              <a:gd name="T73" fmla="*/ 419100 h 1009"/>
              <a:gd name="T74" fmla="*/ 225425 w 790"/>
              <a:gd name="T75" fmla="*/ 336550 h 1009"/>
              <a:gd name="T76" fmla="*/ 282575 w 790"/>
              <a:gd name="T77" fmla="*/ 284163 h 1009"/>
              <a:gd name="T78" fmla="*/ 374650 w 790"/>
              <a:gd name="T79" fmla="*/ 231775 h 1009"/>
              <a:gd name="T80" fmla="*/ 481013 w 790"/>
              <a:gd name="T81" fmla="*/ 198438 h 1009"/>
              <a:gd name="T82" fmla="*/ 633413 w 790"/>
              <a:gd name="T83" fmla="*/ 184150 h 1009"/>
              <a:gd name="T84" fmla="*/ 755650 w 790"/>
              <a:gd name="T85" fmla="*/ 193675 h 1009"/>
              <a:gd name="T86" fmla="*/ 863600 w 790"/>
              <a:gd name="T87" fmla="*/ 222250 h 1009"/>
              <a:gd name="T88" fmla="*/ 958850 w 790"/>
              <a:gd name="T89" fmla="*/ 269875 h 1009"/>
              <a:gd name="T90" fmla="*/ 1041400 w 790"/>
              <a:gd name="T91" fmla="*/ 336550 h 1009"/>
              <a:gd name="T92" fmla="*/ 1090613 w 790"/>
              <a:gd name="T93" fmla="*/ 396875 h 1009"/>
              <a:gd name="T94" fmla="*/ 1143000 w 790"/>
              <a:gd name="T95" fmla="*/ 488950 h 1009"/>
              <a:gd name="T96" fmla="*/ 1176338 w 790"/>
              <a:gd name="T97" fmla="*/ 593725 h 1009"/>
              <a:gd name="T98" fmla="*/ 1190625 w 790"/>
              <a:gd name="T99" fmla="*/ 747713 h 1009"/>
              <a:gd name="T100" fmla="*/ 1179513 w 790"/>
              <a:gd name="T101" fmla="*/ 868363 h 1009"/>
              <a:gd name="T102" fmla="*/ 1152525 w 790"/>
              <a:gd name="T103" fmla="*/ 977900 h 1009"/>
              <a:gd name="T104" fmla="*/ 1104900 w 790"/>
              <a:gd name="T105" fmla="*/ 1074738 h 1009"/>
              <a:gd name="T106" fmla="*/ 1041400 w 790"/>
              <a:gd name="T107" fmla="*/ 1157288 h 100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90" h="1009">
                <a:moveTo>
                  <a:pt x="516" y="296"/>
                </a:moveTo>
                <a:lnTo>
                  <a:pt x="516" y="296"/>
                </a:lnTo>
                <a:lnTo>
                  <a:pt x="504" y="285"/>
                </a:lnTo>
                <a:lnTo>
                  <a:pt x="491" y="273"/>
                </a:lnTo>
                <a:lnTo>
                  <a:pt x="477" y="264"/>
                </a:lnTo>
                <a:lnTo>
                  <a:pt x="463" y="257"/>
                </a:lnTo>
                <a:lnTo>
                  <a:pt x="447" y="252"/>
                </a:lnTo>
                <a:lnTo>
                  <a:pt x="431" y="248"/>
                </a:lnTo>
                <a:lnTo>
                  <a:pt x="416" y="246"/>
                </a:lnTo>
                <a:lnTo>
                  <a:pt x="399" y="244"/>
                </a:lnTo>
                <a:lnTo>
                  <a:pt x="382" y="246"/>
                </a:lnTo>
                <a:lnTo>
                  <a:pt x="366" y="248"/>
                </a:lnTo>
                <a:lnTo>
                  <a:pt x="351" y="251"/>
                </a:lnTo>
                <a:lnTo>
                  <a:pt x="337" y="256"/>
                </a:lnTo>
                <a:lnTo>
                  <a:pt x="321" y="264"/>
                </a:lnTo>
                <a:lnTo>
                  <a:pt x="308" y="273"/>
                </a:lnTo>
                <a:lnTo>
                  <a:pt x="294" y="283"/>
                </a:lnTo>
                <a:lnTo>
                  <a:pt x="282" y="296"/>
                </a:lnTo>
                <a:lnTo>
                  <a:pt x="270" y="309"/>
                </a:lnTo>
                <a:lnTo>
                  <a:pt x="261" y="326"/>
                </a:lnTo>
                <a:lnTo>
                  <a:pt x="252" y="345"/>
                </a:lnTo>
                <a:lnTo>
                  <a:pt x="244" y="367"/>
                </a:lnTo>
                <a:lnTo>
                  <a:pt x="238" y="390"/>
                </a:lnTo>
                <a:lnTo>
                  <a:pt x="234" y="415"/>
                </a:lnTo>
                <a:lnTo>
                  <a:pt x="231" y="442"/>
                </a:lnTo>
                <a:lnTo>
                  <a:pt x="230" y="471"/>
                </a:lnTo>
                <a:lnTo>
                  <a:pt x="231" y="499"/>
                </a:lnTo>
                <a:lnTo>
                  <a:pt x="234" y="527"/>
                </a:lnTo>
                <a:lnTo>
                  <a:pt x="238" y="551"/>
                </a:lnTo>
                <a:lnTo>
                  <a:pt x="244" y="573"/>
                </a:lnTo>
                <a:lnTo>
                  <a:pt x="251" y="594"/>
                </a:lnTo>
                <a:lnTo>
                  <a:pt x="260" y="612"/>
                </a:lnTo>
                <a:lnTo>
                  <a:pt x="270" y="629"/>
                </a:lnTo>
                <a:lnTo>
                  <a:pt x="281" y="644"/>
                </a:lnTo>
                <a:lnTo>
                  <a:pt x="292" y="657"/>
                </a:lnTo>
                <a:lnTo>
                  <a:pt x="305" y="667"/>
                </a:lnTo>
                <a:lnTo>
                  <a:pt x="320" y="676"/>
                </a:lnTo>
                <a:lnTo>
                  <a:pt x="334" y="683"/>
                </a:lnTo>
                <a:lnTo>
                  <a:pt x="350" y="689"/>
                </a:lnTo>
                <a:lnTo>
                  <a:pt x="366" y="693"/>
                </a:lnTo>
                <a:lnTo>
                  <a:pt x="382" y="696"/>
                </a:lnTo>
                <a:lnTo>
                  <a:pt x="399" y="696"/>
                </a:lnTo>
                <a:lnTo>
                  <a:pt x="416" y="696"/>
                </a:lnTo>
                <a:lnTo>
                  <a:pt x="433" y="693"/>
                </a:lnTo>
                <a:lnTo>
                  <a:pt x="448" y="689"/>
                </a:lnTo>
                <a:lnTo>
                  <a:pt x="464" y="683"/>
                </a:lnTo>
                <a:lnTo>
                  <a:pt x="478" y="676"/>
                </a:lnTo>
                <a:lnTo>
                  <a:pt x="492" y="667"/>
                </a:lnTo>
                <a:lnTo>
                  <a:pt x="505" y="655"/>
                </a:lnTo>
                <a:lnTo>
                  <a:pt x="517" y="642"/>
                </a:lnTo>
                <a:lnTo>
                  <a:pt x="529" y="627"/>
                </a:lnTo>
                <a:lnTo>
                  <a:pt x="539" y="609"/>
                </a:lnTo>
                <a:lnTo>
                  <a:pt x="548" y="590"/>
                </a:lnTo>
                <a:lnTo>
                  <a:pt x="555" y="570"/>
                </a:lnTo>
                <a:lnTo>
                  <a:pt x="560" y="547"/>
                </a:lnTo>
                <a:lnTo>
                  <a:pt x="564" y="524"/>
                </a:lnTo>
                <a:lnTo>
                  <a:pt x="567" y="498"/>
                </a:lnTo>
                <a:lnTo>
                  <a:pt x="568" y="471"/>
                </a:lnTo>
                <a:lnTo>
                  <a:pt x="567" y="441"/>
                </a:lnTo>
                <a:lnTo>
                  <a:pt x="564" y="413"/>
                </a:lnTo>
                <a:lnTo>
                  <a:pt x="560" y="389"/>
                </a:lnTo>
                <a:lnTo>
                  <a:pt x="554" y="367"/>
                </a:lnTo>
                <a:lnTo>
                  <a:pt x="546" y="346"/>
                </a:lnTo>
                <a:lnTo>
                  <a:pt x="537" y="328"/>
                </a:lnTo>
                <a:lnTo>
                  <a:pt x="528" y="311"/>
                </a:lnTo>
                <a:lnTo>
                  <a:pt x="516" y="296"/>
                </a:lnTo>
                <a:close/>
                <a:moveTo>
                  <a:pt x="0" y="0"/>
                </a:moveTo>
                <a:lnTo>
                  <a:pt x="0" y="1009"/>
                </a:lnTo>
                <a:lnTo>
                  <a:pt x="790" y="1009"/>
                </a:lnTo>
                <a:lnTo>
                  <a:pt x="790" y="0"/>
                </a:lnTo>
                <a:lnTo>
                  <a:pt x="0" y="0"/>
                </a:lnTo>
                <a:close/>
                <a:moveTo>
                  <a:pt x="656" y="729"/>
                </a:moveTo>
                <a:lnTo>
                  <a:pt x="656" y="729"/>
                </a:lnTo>
                <a:lnTo>
                  <a:pt x="644" y="741"/>
                </a:lnTo>
                <a:lnTo>
                  <a:pt x="631" y="752"/>
                </a:lnTo>
                <a:lnTo>
                  <a:pt x="618" y="762"/>
                </a:lnTo>
                <a:lnTo>
                  <a:pt x="605" y="771"/>
                </a:lnTo>
                <a:lnTo>
                  <a:pt x="591" y="780"/>
                </a:lnTo>
                <a:lnTo>
                  <a:pt x="577" y="788"/>
                </a:lnTo>
                <a:lnTo>
                  <a:pt x="561" y="794"/>
                </a:lnTo>
                <a:lnTo>
                  <a:pt x="546" y="801"/>
                </a:lnTo>
                <a:lnTo>
                  <a:pt x="529" y="806"/>
                </a:lnTo>
                <a:lnTo>
                  <a:pt x="512" y="811"/>
                </a:lnTo>
                <a:lnTo>
                  <a:pt x="494" y="815"/>
                </a:lnTo>
                <a:lnTo>
                  <a:pt x="477" y="819"/>
                </a:lnTo>
                <a:lnTo>
                  <a:pt x="457" y="822"/>
                </a:lnTo>
                <a:lnTo>
                  <a:pt x="438" y="823"/>
                </a:lnTo>
                <a:lnTo>
                  <a:pt x="399" y="824"/>
                </a:lnTo>
                <a:lnTo>
                  <a:pt x="359" y="823"/>
                </a:lnTo>
                <a:lnTo>
                  <a:pt x="339" y="822"/>
                </a:lnTo>
                <a:lnTo>
                  <a:pt x="321" y="819"/>
                </a:lnTo>
                <a:lnTo>
                  <a:pt x="303" y="815"/>
                </a:lnTo>
                <a:lnTo>
                  <a:pt x="286" y="811"/>
                </a:lnTo>
                <a:lnTo>
                  <a:pt x="269" y="806"/>
                </a:lnTo>
                <a:lnTo>
                  <a:pt x="252" y="801"/>
                </a:lnTo>
                <a:lnTo>
                  <a:pt x="236" y="794"/>
                </a:lnTo>
                <a:lnTo>
                  <a:pt x="221" y="788"/>
                </a:lnTo>
                <a:lnTo>
                  <a:pt x="207" y="780"/>
                </a:lnTo>
                <a:lnTo>
                  <a:pt x="192" y="771"/>
                </a:lnTo>
                <a:lnTo>
                  <a:pt x="178" y="762"/>
                </a:lnTo>
                <a:lnTo>
                  <a:pt x="165" y="752"/>
                </a:lnTo>
                <a:lnTo>
                  <a:pt x="153" y="741"/>
                </a:lnTo>
                <a:lnTo>
                  <a:pt x="142" y="729"/>
                </a:lnTo>
                <a:lnTo>
                  <a:pt x="130" y="716"/>
                </a:lnTo>
                <a:lnTo>
                  <a:pt x="120" y="703"/>
                </a:lnTo>
                <a:lnTo>
                  <a:pt x="109" y="690"/>
                </a:lnTo>
                <a:lnTo>
                  <a:pt x="100" y="677"/>
                </a:lnTo>
                <a:lnTo>
                  <a:pt x="92" y="663"/>
                </a:lnTo>
                <a:lnTo>
                  <a:pt x="84" y="648"/>
                </a:lnTo>
                <a:lnTo>
                  <a:pt x="78" y="632"/>
                </a:lnTo>
                <a:lnTo>
                  <a:pt x="71" y="616"/>
                </a:lnTo>
                <a:lnTo>
                  <a:pt x="66" y="601"/>
                </a:lnTo>
                <a:lnTo>
                  <a:pt x="61" y="584"/>
                </a:lnTo>
                <a:lnTo>
                  <a:pt x="57" y="566"/>
                </a:lnTo>
                <a:lnTo>
                  <a:pt x="53" y="547"/>
                </a:lnTo>
                <a:lnTo>
                  <a:pt x="51" y="529"/>
                </a:lnTo>
                <a:lnTo>
                  <a:pt x="49" y="510"/>
                </a:lnTo>
                <a:lnTo>
                  <a:pt x="48" y="471"/>
                </a:lnTo>
                <a:lnTo>
                  <a:pt x="49" y="430"/>
                </a:lnTo>
                <a:lnTo>
                  <a:pt x="51" y="412"/>
                </a:lnTo>
                <a:lnTo>
                  <a:pt x="53" y="393"/>
                </a:lnTo>
                <a:lnTo>
                  <a:pt x="57" y="374"/>
                </a:lnTo>
                <a:lnTo>
                  <a:pt x="61" y="358"/>
                </a:lnTo>
                <a:lnTo>
                  <a:pt x="66" y="341"/>
                </a:lnTo>
                <a:lnTo>
                  <a:pt x="71" y="324"/>
                </a:lnTo>
                <a:lnTo>
                  <a:pt x="78" y="308"/>
                </a:lnTo>
                <a:lnTo>
                  <a:pt x="84" y="293"/>
                </a:lnTo>
                <a:lnTo>
                  <a:pt x="92" y="278"/>
                </a:lnTo>
                <a:lnTo>
                  <a:pt x="100" y="264"/>
                </a:lnTo>
                <a:lnTo>
                  <a:pt x="109" y="250"/>
                </a:lnTo>
                <a:lnTo>
                  <a:pt x="120" y="237"/>
                </a:lnTo>
                <a:lnTo>
                  <a:pt x="130" y="224"/>
                </a:lnTo>
                <a:lnTo>
                  <a:pt x="142" y="212"/>
                </a:lnTo>
                <a:lnTo>
                  <a:pt x="153" y="200"/>
                </a:lnTo>
                <a:lnTo>
                  <a:pt x="165" y="189"/>
                </a:lnTo>
                <a:lnTo>
                  <a:pt x="178" y="179"/>
                </a:lnTo>
                <a:lnTo>
                  <a:pt x="192" y="170"/>
                </a:lnTo>
                <a:lnTo>
                  <a:pt x="207" y="161"/>
                </a:lnTo>
                <a:lnTo>
                  <a:pt x="221" y="153"/>
                </a:lnTo>
                <a:lnTo>
                  <a:pt x="236" y="146"/>
                </a:lnTo>
                <a:lnTo>
                  <a:pt x="252" y="140"/>
                </a:lnTo>
                <a:lnTo>
                  <a:pt x="269" y="134"/>
                </a:lnTo>
                <a:lnTo>
                  <a:pt x="286" y="130"/>
                </a:lnTo>
                <a:lnTo>
                  <a:pt x="303" y="125"/>
                </a:lnTo>
                <a:lnTo>
                  <a:pt x="321" y="122"/>
                </a:lnTo>
                <a:lnTo>
                  <a:pt x="339" y="120"/>
                </a:lnTo>
                <a:lnTo>
                  <a:pt x="359" y="117"/>
                </a:lnTo>
                <a:lnTo>
                  <a:pt x="399" y="116"/>
                </a:lnTo>
                <a:lnTo>
                  <a:pt x="438" y="117"/>
                </a:lnTo>
                <a:lnTo>
                  <a:pt x="457" y="120"/>
                </a:lnTo>
                <a:lnTo>
                  <a:pt x="476" y="122"/>
                </a:lnTo>
                <a:lnTo>
                  <a:pt x="494" y="125"/>
                </a:lnTo>
                <a:lnTo>
                  <a:pt x="512" y="130"/>
                </a:lnTo>
                <a:lnTo>
                  <a:pt x="529" y="134"/>
                </a:lnTo>
                <a:lnTo>
                  <a:pt x="544" y="140"/>
                </a:lnTo>
                <a:lnTo>
                  <a:pt x="560" y="146"/>
                </a:lnTo>
                <a:lnTo>
                  <a:pt x="576" y="153"/>
                </a:lnTo>
                <a:lnTo>
                  <a:pt x="590" y="161"/>
                </a:lnTo>
                <a:lnTo>
                  <a:pt x="604" y="170"/>
                </a:lnTo>
                <a:lnTo>
                  <a:pt x="618" y="179"/>
                </a:lnTo>
                <a:lnTo>
                  <a:pt x="631" y="189"/>
                </a:lnTo>
                <a:lnTo>
                  <a:pt x="644" y="200"/>
                </a:lnTo>
                <a:lnTo>
                  <a:pt x="656" y="212"/>
                </a:lnTo>
                <a:lnTo>
                  <a:pt x="667" y="224"/>
                </a:lnTo>
                <a:lnTo>
                  <a:pt x="678" y="237"/>
                </a:lnTo>
                <a:lnTo>
                  <a:pt x="687" y="250"/>
                </a:lnTo>
                <a:lnTo>
                  <a:pt x="696" y="264"/>
                </a:lnTo>
                <a:lnTo>
                  <a:pt x="706" y="278"/>
                </a:lnTo>
                <a:lnTo>
                  <a:pt x="713" y="293"/>
                </a:lnTo>
                <a:lnTo>
                  <a:pt x="720" y="308"/>
                </a:lnTo>
                <a:lnTo>
                  <a:pt x="726" y="324"/>
                </a:lnTo>
                <a:lnTo>
                  <a:pt x="732" y="341"/>
                </a:lnTo>
                <a:lnTo>
                  <a:pt x="737" y="358"/>
                </a:lnTo>
                <a:lnTo>
                  <a:pt x="741" y="374"/>
                </a:lnTo>
                <a:lnTo>
                  <a:pt x="743" y="393"/>
                </a:lnTo>
                <a:lnTo>
                  <a:pt x="746" y="412"/>
                </a:lnTo>
                <a:lnTo>
                  <a:pt x="748" y="430"/>
                </a:lnTo>
                <a:lnTo>
                  <a:pt x="750" y="471"/>
                </a:lnTo>
                <a:lnTo>
                  <a:pt x="748" y="510"/>
                </a:lnTo>
                <a:lnTo>
                  <a:pt x="746" y="529"/>
                </a:lnTo>
                <a:lnTo>
                  <a:pt x="743" y="547"/>
                </a:lnTo>
                <a:lnTo>
                  <a:pt x="741" y="566"/>
                </a:lnTo>
                <a:lnTo>
                  <a:pt x="737" y="584"/>
                </a:lnTo>
                <a:lnTo>
                  <a:pt x="732" y="601"/>
                </a:lnTo>
                <a:lnTo>
                  <a:pt x="726" y="616"/>
                </a:lnTo>
                <a:lnTo>
                  <a:pt x="720" y="632"/>
                </a:lnTo>
                <a:lnTo>
                  <a:pt x="713" y="648"/>
                </a:lnTo>
                <a:lnTo>
                  <a:pt x="706" y="663"/>
                </a:lnTo>
                <a:lnTo>
                  <a:pt x="696" y="677"/>
                </a:lnTo>
                <a:lnTo>
                  <a:pt x="687" y="690"/>
                </a:lnTo>
                <a:lnTo>
                  <a:pt x="678" y="703"/>
                </a:lnTo>
                <a:lnTo>
                  <a:pt x="668" y="716"/>
                </a:lnTo>
                <a:lnTo>
                  <a:pt x="656" y="7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71"/>
          <p:cNvSpPr>
            <a:spLocks noEditPoints="1"/>
          </p:cNvSpPr>
          <p:nvPr/>
        </p:nvSpPr>
        <p:spPr bwMode="auto">
          <a:xfrm>
            <a:off x="6994731" y="3151563"/>
            <a:ext cx="726884" cy="1409584"/>
          </a:xfrm>
          <a:custGeom>
            <a:avLst/>
            <a:gdLst>
              <a:gd name="T0" fmla="*/ 0 w 790"/>
              <a:gd name="T1" fmla="*/ 0 h 1009"/>
              <a:gd name="T2" fmla="*/ 0 w 790"/>
              <a:gd name="T3" fmla="*/ 1601788 h 1009"/>
              <a:gd name="T4" fmla="*/ 1254125 w 790"/>
              <a:gd name="T5" fmla="*/ 1601788 h 1009"/>
              <a:gd name="T6" fmla="*/ 1254125 w 790"/>
              <a:gd name="T7" fmla="*/ 0 h 1009"/>
              <a:gd name="T8" fmla="*/ 0 w 790"/>
              <a:gd name="T9" fmla="*/ 0 h 1009"/>
              <a:gd name="T10" fmla="*/ 1122363 w 790"/>
              <a:gd name="T11" fmla="*/ 1285875 h 1009"/>
              <a:gd name="T12" fmla="*/ 854075 w 790"/>
              <a:gd name="T13" fmla="*/ 1285875 h 1009"/>
              <a:gd name="T14" fmla="*/ 395288 w 790"/>
              <a:gd name="T15" fmla="*/ 544513 h 1009"/>
              <a:gd name="T16" fmla="*/ 395288 w 790"/>
              <a:gd name="T17" fmla="*/ 1285875 h 1009"/>
              <a:gd name="T18" fmla="*/ 139700 w 790"/>
              <a:gd name="T19" fmla="*/ 1285875 h 1009"/>
              <a:gd name="T20" fmla="*/ 139700 w 790"/>
              <a:gd name="T21" fmla="*/ 206375 h 1009"/>
              <a:gd name="T22" fmla="*/ 473075 w 790"/>
              <a:gd name="T23" fmla="*/ 206375 h 1009"/>
              <a:gd name="T24" fmla="*/ 866775 w 790"/>
              <a:gd name="T25" fmla="*/ 825500 h 1009"/>
              <a:gd name="T26" fmla="*/ 866775 w 790"/>
              <a:gd name="T27" fmla="*/ 206375 h 1009"/>
              <a:gd name="T28" fmla="*/ 1122363 w 790"/>
              <a:gd name="T29" fmla="*/ 206375 h 1009"/>
              <a:gd name="T30" fmla="*/ 1122363 w 790"/>
              <a:gd name="T31" fmla="*/ 1285875 h 10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90" h="1009">
                <a:moveTo>
                  <a:pt x="0" y="0"/>
                </a:moveTo>
                <a:lnTo>
                  <a:pt x="0" y="1009"/>
                </a:lnTo>
                <a:lnTo>
                  <a:pt x="790" y="1009"/>
                </a:lnTo>
                <a:lnTo>
                  <a:pt x="790" y="0"/>
                </a:lnTo>
                <a:lnTo>
                  <a:pt x="0" y="0"/>
                </a:lnTo>
                <a:close/>
                <a:moveTo>
                  <a:pt x="707" y="810"/>
                </a:moveTo>
                <a:lnTo>
                  <a:pt x="538" y="810"/>
                </a:lnTo>
                <a:lnTo>
                  <a:pt x="249" y="343"/>
                </a:lnTo>
                <a:lnTo>
                  <a:pt x="249" y="810"/>
                </a:lnTo>
                <a:lnTo>
                  <a:pt x="88" y="810"/>
                </a:lnTo>
                <a:lnTo>
                  <a:pt x="88" y="130"/>
                </a:lnTo>
                <a:lnTo>
                  <a:pt x="298" y="130"/>
                </a:lnTo>
                <a:lnTo>
                  <a:pt x="546" y="520"/>
                </a:lnTo>
                <a:lnTo>
                  <a:pt x="546" y="130"/>
                </a:lnTo>
                <a:lnTo>
                  <a:pt x="707" y="130"/>
                </a:lnTo>
                <a:lnTo>
                  <a:pt x="707" y="8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83"/>
          <p:cNvSpPr>
            <a:spLocks noEditPoints="1"/>
          </p:cNvSpPr>
          <p:nvPr/>
        </p:nvSpPr>
        <p:spPr bwMode="auto">
          <a:xfrm>
            <a:off x="4560638" y="3151563"/>
            <a:ext cx="596518" cy="1409584"/>
          </a:xfrm>
          <a:custGeom>
            <a:avLst/>
            <a:gdLst>
              <a:gd name="T0" fmla="*/ 669925 w 748"/>
              <a:gd name="T1" fmla="*/ 420688 h 1008"/>
              <a:gd name="T2" fmla="*/ 641350 w 748"/>
              <a:gd name="T3" fmla="*/ 412750 h 1008"/>
              <a:gd name="T4" fmla="*/ 606425 w 748"/>
              <a:gd name="T5" fmla="*/ 407988 h 1008"/>
              <a:gd name="T6" fmla="*/ 565150 w 748"/>
              <a:gd name="T7" fmla="*/ 406400 h 1008"/>
              <a:gd name="T8" fmla="*/ 419100 w 748"/>
              <a:gd name="T9" fmla="*/ 404813 h 1008"/>
              <a:gd name="T10" fmla="*/ 503238 w 748"/>
              <a:gd name="T11" fmla="*/ 692150 h 1008"/>
              <a:gd name="T12" fmla="*/ 563563 w 748"/>
              <a:gd name="T13" fmla="*/ 692150 h 1008"/>
              <a:gd name="T14" fmla="*/ 614363 w 748"/>
              <a:gd name="T15" fmla="*/ 687388 h 1008"/>
              <a:gd name="T16" fmla="*/ 655638 w 748"/>
              <a:gd name="T17" fmla="*/ 676275 h 1008"/>
              <a:gd name="T18" fmla="*/ 688975 w 748"/>
              <a:gd name="T19" fmla="*/ 657225 h 1008"/>
              <a:gd name="T20" fmla="*/ 703263 w 748"/>
              <a:gd name="T21" fmla="*/ 646113 h 1008"/>
              <a:gd name="T22" fmla="*/ 723900 w 748"/>
              <a:gd name="T23" fmla="*/ 620713 h 1008"/>
              <a:gd name="T24" fmla="*/ 730250 w 748"/>
              <a:gd name="T25" fmla="*/ 608013 h 1008"/>
              <a:gd name="T26" fmla="*/ 739775 w 748"/>
              <a:gd name="T27" fmla="*/ 577850 h 1008"/>
              <a:gd name="T28" fmla="*/ 744538 w 748"/>
              <a:gd name="T29" fmla="*/ 536575 h 1008"/>
              <a:gd name="T30" fmla="*/ 742950 w 748"/>
              <a:gd name="T31" fmla="*/ 515938 h 1008"/>
              <a:gd name="T32" fmla="*/ 733425 w 748"/>
              <a:gd name="T33" fmla="*/ 482600 h 1008"/>
              <a:gd name="T34" fmla="*/ 727075 w 748"/>
              <a:gd name="T35" fmla="*/ 466725 h 1008"/>
              <a:gd name="T36" fmla="*/ 704850 w 748"/>
              <a:gd name="T37" fmla="*/ 441325 h 1008"/>
              <a:gd name="T38" fmla="*/ 669925 w 748"/>
              <a:gd name="T39" fmla="*/ 420688 h 1008"/>
              <a:gd name="T40" fmla="*/ 0 w 748"/>
              <a:gd name="T41" fmla="*/ 0 h 1008"/>
              <a:gd name="T42" fmla="*/ 1187450 w 748"/>
              <a:gd name="T43" fmla="*/ 1600200 h 1008"/>
              <a:gd name="T44" fmla="*/ 0 w 748"/>
              <a:gd name="T45" fmla="*/ 0 h 1008"/>
              <a:gd name="T46" fmla="*/ 546100 w 748"/>
              <a:gd name="T47" fmla="*/ 889000 h 1008"/>
              <a:gd name="T48" fmla="*/ 419100 w 748"/>
              <a:gd name="T49" fmla="*/ 1284288 h 1008"/>
              <a:gd name="T50" fmla="*/ 139700 w 748"/>
              <a:gd name="T51" fmla="*/ 206375 h 1008"/>
              <a:gd name="T52" fmla="*/ 606425 w 748"/>
              <a:gd name="T53" fmla="*/ 206375 h 1008"/>
              <a:gd name="T54" fmla="*/ 695325 w 748"/>
              <a:gd name="T55" fmla="*/ 209550 h 1008"/>
              <a:gd name="T56" fmla="*/ 771525 w 748"/>
              <a:gd name="T57" fmla="*/ 219075 h 1008"/>
              <a:gd name="T58" fmla="*/ 803275 w 748"/>
              <a:gd name="T59" fmla="*/ 225425 h 1008"/>
              <a:gd name="T60" fmla="*/ 869950 w 748"/>
              <a:gd name="T61" fmla="*/ 247650 h 1008"/>
              <a:gd name="T62" fmla="*/ 900113 w 748"/>
              <a:gd name="T63" fmla="*/ 263525 h 1008"/>
              <a:gd name="T64" fmla="*/ 954088 w 748"/>
              <a:gd name="T65" fmla="*/ 307975 h 1008"/>
              <a:gd name="T66" fmla="*/ 995363 w 748"/>
              <a:gd name="T67" fmla="*/ 358775 h 1008"/>
              <a:gd name="T68" fmla="*/ 1006475 w 748"/>
              <a:gd name="T69" fmla="*/ 373063 h 1008"/>
              <a:gd name="T70" fmla="*/ 1019175 w 748"/>
              <a:gd name="T71" fmla="*/ 406400 h 1008"/>
              <a:gd name="T72" fmla="*/ 1027113 w 748"/>
              <a:gd name="T73" fmla="*/ 441325 h 1008"/>
              <a:gd name="T74" fmla="*/ 1033463 w 748"/>
              <a:gd name="T75" fmla="*/ 503238 h 1008"/>
              <a:gd name="T76" fmla="*/ 1030288 w 748"/>
              <a:gd name="T77" fmla="*/ 531813 h 1008"/>
              <a:gd name="T78" fmla="*/ 1023938 w 748"/>
              <a:gd name="T79" fmla="*/ 585788 h 1008"/>
              <a:gd name="T80" fmla="*/ 1009650 w 748"/>
              <a:gd name="T81" fmla="*/ 635000 h 1008"/>
              <a:gd name="T82" fmla="*/ 989013 w 748"/>
              <a:gd name="T83" fmla="*/ 677863 h 1008"/>
              <a:gd name="T84" fmla="*/ 977900 w 748"/>
              <a:gd name="T85" fmla="*/ 696913 h 1008"/>
              <a:gd name="T86" fmla="*/ 946150 w 748"/>
              <a:gd name="T87" fmla="*/ 733425 h 1008"/>
              <a:gd name="T88" fmla="*/ 909638 w 748"/>
              <a:gd name="T89" fmla="*/ 766763 h 1008"/>
              <a:gd name="T90" fmla="*/ 868363 w 748"/>
              <a:gd name="T91" fmla="*/ 795338 h 1008"/>
              <a:gd name="T92" fmla="*/ 819150 w 748"/>
              <a:gd name="T93" fmla="*/ 822325 h 1008"/>
              <a:gd name="T94" fmla="*/ 839788 w 748"/>
              <a:gd name="T95" fmla="*/ 1284288 h 10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8" h="1008">
                <a:moveTo>
                  <a:pt x="422" y="265"/>
                </a:moveTo>
                <a:lnTo>
                  <a:pt x="422" y="265"/>
                </a:lnTo>
                <a:lnTo>
                  <a:pt x="413" y="262"/>
                </a:lnTo>
                <a:lnTo>
                  <a:pt x="404" y="260"/>
                </a:lnTo>
                <a:lnTo>
                  <a:pt x="392" y="257"/>
                </a:lnTo>
                <a:lnTo>
                  <a:pt x="382" y="257"/>
                </a:lnTo>
                <a:lnTo>
                  <a:pt x="356" y="256"/>
                </a:lnTo>
                <a:lnTo>
                  <a:pt x="326" y="255"/>
                </a:lnTo>
                <a:lnTo>
                  <a:pt x="264" y="255"/>
                </a:lnTo>
                <a:lnTo>
                  <a:pt x="264" y="436"/>
                </a:lnTo>
                <a:lnTo>
                  <a:pt x="317" y="436"/>
                </a:lnTo>
                <a:lnTo>
                  <a:pt x="355" y="436"/>
                </a:lnTo>
                <a:lnTo>
                  <a:pt x="387" y="433"/>
                </a:lnTo>
                <a:lnTo>
                  <a:pt x="400" y="430"/>
                </a:lnTo>
                <a:lnTo>
                  <a:pt x="413" y="426"/>
                </a:lnTo>
                <a:lnTo>
                  <a:pt x="423" y="421"/>
                </a:lnTo>
                <a:lnTo>
                  <a:pt x="434" y="414"/>
                </a:lnTo>
                <a:lnTo>
                  <a:pt x="443" y="407"/>
                </a:lnTo>
                <a:lnTo>
                  <a:pt x="449" y="399"/>
                </a:lnTo>
                <a:lnTo>
                  <a:pt x="456" y="391"/>
                </a:lnTo>
                <a:lnTo>
                  <a:pt x="460" y="383"/>
                </a:lnTo>
                <a:lnTo>
                  <a:pt x="464" y="374"/>
                </a:lnTo>
                <a:lnTo>
                  <a:pt x="466" y="364"/>
                </a:lnTo>
                <a:lnTo>
                  <a:pt x="468" y="351"/>
                </a:lnTo>
                <a:lnTo>
                  <a:pt x="469" y="338"/>
                </a:lnTo>
                <a:lnTo>
                  <a:pt x="468" y="325"/>
                </a:lnTo>
                <a:lnTo>
                  <a:pt x="466" y="314"/>
                </a:lnTo>
                <a:lnTo>
                  <a:pt x="462" y="304"/>
                </a:lnTo>
                <a:lnTo>
                  <a:pt x="458" y="294"/>
                </a:lnTo>
                <a:lnTo>
                  <a:pt x="452" y="286"/>
                </a:lnTo>
                <a:lnTo>
                  <a:pt x="444" y="278"/>
                </a:lnTo>
                <a:lnTo>
                  <a:pt x="434" y="271"/>
                </a:lnTo>
                <a:lnTo>
                  <a:pt x="422" y="265"/>
                </a:lnTo>
                <a:close/>
                <a:moveTo>
                  <a:pt x="0" y="0"/>
                </a:moveTo>
                <a:lnTo>
                  <a:pt x="0" y="1008"/>
                </a:lnTo>
                <a:lnTo>
                  <a:pt x="748" y="1008"/>
                </a:lnTo>
                <a:lnTo>
                  <a:pt x="748" y="0"/>
                </a:lnTo>
                <a:lnTo>
                  <a:pt x="0" y="0"/>
                </a:lnTo>
                <a:close/>
                <a:moveTo>
                  <a:pt x="529" y="809"/>
                </a:moveTo>
                <a:lnTo>
                  <a:pt x="344" y="560"/>
                </a:lnTo>
                <a:lnTo>
                  <a:pt x="264" y="560"/>
                </a:lnTo>
                <a:lnTo>
                  <a:pt x="264" y="809"/>
                </a:lnTo>
                <a:lnTo>
                  <a:pt x="88" y="809"/>
                </a:lnTo>
                <a:lnTo>
                  <a:pt x="88" y="130"/>
                </a:lnTo>
                <a:lnTo>
                  <a:pt x="382" y="130"/>
                </a:lnTo>
                <a:lnTo>
                  <a:pt x="412" y="131"/>
                </a:lnTo>
                <a:lnTo>
                  <a:pt x="438" y="132"/>
                </a:lnTo>
                <a:lnTo>
                  <a:pt x="462" y="134"/>
                </a:lnTo>
                <a:lnTo>
                  <a:pt x="486" y="138"/>
                </a:lnTo>
                <a:lnTo>
                  <a:pt x="506" y="142"/>
                </a:lnTo>
                <a:lnTo>
                  <a:pt x="527" y="148"/>
                </a:lnTo>
                <a:lnTo>
                  <a:pt x="548" y="156"/>
                </a:lnTo>
                <a:lnTo>
                  <a:pt x="567" y="166"/>
                </a:lnTo>
                <a:lnTo>
                  <a:pt x="586" y="179"/>
                </a:lnTo>
                <a:lnTo>
                  <a:pt x="601" y="194"/>
                </a:lnTo>
                <a:lnTo>
                  <a:pt x="616" y="209"/>
                </a:lnTo>
                <a:lnTo>
                  <a:pt x="627" y="226"/>
                </a:lnTo>
                <a:lnTo>
                  <a:pt x="634" y="235"/>
                </a:lnTo>
                <a:lnTo>
                  <a:pt x="638" y="246"/>
                </a:lnTo>
                <a:lnTo>
                  <a:pt x="642" y="256"/>
                </a:lnTo>
                <a:lnTo>
                  <a:pt x="645" y="266"/>
                </a:lnTo>
                <a:lnTo>
                  <a:pt x="647" y="278"/>
                </a:lnTo>
                <a:lnTo>
                  <a:pt x="649" y="291"/>
                </a:lnTo>
                <a:lnTo>
                  <a:pt x="651" y="317"/>
                </a:lnTo>
                <a:lnTo>
                  <a:pt x="649" y="335"/>
                </a:lnTo>
                <a:lnTo>
                  <a:pt x="648" y="352"/>
                </a:lnTo>
                <a:lnTo>
                  <a:pt x="645" y="369"/>
                </a:lnTo>
                <a:lnTo>
                  <a:pt x="642" y="384"/>
                </a:lnTo>
                <a:lnTo>
                  <a:pt x="636" y="400"/>
                </a:lnTo>
                <a:lnTo>
                  <a:pt x="631" y="414"/>
                </a:lnTo>
                <a:lnTo>
                  <a:pt x="623" y="427"/>
                </a:lnTo>
                <a:lnTo>
                  <a:pt x="616" y="439"/>
                </a:lnTo>
                <a:lnTo>
                  <a:pt x="606" y="451"/>
                </a:lnTo>
                <a:lnTo>
                  <a:pt x="596" y="462"/>
                </a:lnTo>
                <a:lnTo>
                  <a:pt x="586" y="473"/>
                </a:lnTo>
                <a:lnTo>
                  <a:pt x="573" y="483"/>
                </a:lnTo>
                <a:lnTo>
                  <a:pt x="560" y="492"/>
                </a:lnTo>
                <a:lnTo>
                  <a:pt x="547" y="501"/>
                </a:lnTo>
                <a:lnTo>
                  <a:pt x="531" y="510"/>
                </a:lnTo>
                <a:lnTo>
                  <a:pt x="516" y="518"/>
                </a:lnTo>
                <a:lnTo>
                  <a:pt x="743" y="809"/>
                </a:lnTo>
                <a:lnTo>
                  <a:pt x="529" y="8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86"/>
          <p:cNvSpPr>
            <a:spLocks noEditPoints="1"/>
          </p:cNvSpPr>
          <p:nvPr/>
        </p:nvSpPr>
        <p:spPr bwMode="auto">
          <a:xfrm>
            <a:off x="5173944" y="3151563"/>
            <a:ext cx="533517" cy="1409584"/>
          </a:xfrm>
          <a:custGeom>
            <a:avLst/>
            <a:gdLst>
              <a:gd name="T0" fmla="*/ 1062038 w 669"/>
              <a:gd name="T1" fmla="*/ 1600200 h 1008"/>
              <a:gd name="T2" fmla="*/ 868363 w 669"/>
              <a:gd name="T3" fmla="*/ 1204913 h 1008"/>
              <a:gd name="T4" fmla="*/ 793750 w 669"/>
              <a:gd name="T5" fmla="*/ 1247775 h 1008"/>
              <a:gd name="T6" fmla="*/ 661988 w 669"/>
              <a:gd name="T7" fmla="*/ 1290638 h 1008"/>
              <a:gd name="T8" fmla="*/ 501650 w 669"/>
              <a:gd name="T9" fmla="*/ 1303338 h 1008"/>
              <a:gd name="T10" fmla="*/ 374650 w 669"/>
              <a:gd name="T11" fmla="*/ 1296988 h 1008"/>
              <a:gd name="T12" fmla="*/ 266700 w 669"/>
              <a:gd name="T13" fmla="*/ 1281113 h 1008"/>
              <a:gd name="T14" fmla="*/ 123825 w 669"/>
              <a:gd name="T15" fmla="*/ 1236663 h 1008"/>
              <a:gd name="T16" fmla="*/ 111125 w 669"/>
              <a:gd name="T17" fmla="*/ 960438 h 1008"/>
              <a:gd name="T18" fmla="*/ 201613 w 669"/>
              <a:gd name="T19" fmla="*/ 1022350 h 1008"/>
              <a:gd name="T20" fmla="*/ 303213 w 669"/>
              <a:gd name="T21" fmla="*/ 1066800 h 1008"/>
              <a:gd name="T22" fmla="*/ 460375 w 669"/>
              <a:gd name="T23" fmla="*/ 1101725 h 1008"/>
              <a:gd name="T24" fmla="*/ 538163 w 669"/>
              <a:gd name="T25" fmla="*/ 1103313 h 1008"/>
              <a:gd name="T26" fmla="*/ 614363 w 669"/>
              <a:gd name="T27" fmla="*/ 1092200 h 1008"/>
              <a:gd name="T28" fmla="*/ 660400 w 669"/>
              <a:gd name="T29" fmla="*/ 1077913 h 1008"/>
              <a:gd name="T30" fmla="*/ 696913 w 669"/>
              <a:gd name="T31" fmla="*/ 1050925 h 1008"/>
              <a:gd name="T32" fmla="*/ 711200 w 669"/>
              <a:gd name="T33" fmla="*/ 1028700 h 1008"/>
              <a:gd name="T34" fmla="*/ 717550 w 669"/>
              <a:gd name="T35" fmla="*/ 993775 h 1008"/>
              <a:gd name="T36" fmla="*/ 701675 w 669"/>
              <a:gd name="T37" fmla="*/ 946150 h 1008"/>
              <a:gd name="T38" fmla="*/ 669925 w 669"/>
              <a:gd name="T39" fmla="*/ 922338 h 1008"/>
              <a:gd name="T40" fmla="*/ 598488 w 669"/>
              <a:gd name="T41" fmla="*/ 892175 h 1008"/>
              <a:gd name="T42" fmla="*/ 469900 w 669"/>
              <a:gd name="T43" fmla="*/ 866775 h 1008"/>
              <a:gd name="T44" fmla="*/ 342900 w 669"/>
              <a:gd name="T45" fmla="*/ 835025 h 1008"/>
              <a:gd name="T46" fmla="*/ 277813 w 669"/>
              <a:gd name="T47" fmla="*/ 809625 h 1008"/>
              <a:gd name="T48" fmla="*/ 201613 w 669"/>
              <a:gd name="T49" fmla="*/ 766763 h 1008"/>
              <a:gd name="T50" fmla="*/ 146050 w 669"/>
              <a:gd name="T51" fmla="*/ 712788 h 1008"/>
              <a:gd name="T52" fmla="*/ 119063 w 669"/>
              <a:gd name="T53" fmla="*/ 674688 h 1008"/>
              <a:gd name="T54" fmla="*/ 95250 w 669"/>
              <a:gd name="T55" fmla="*/ 604838 h 1008"/>
              <a:gd name="T56" fmla="*/ 87313 w 669"/>
              <a:gd name="T57" fmla="*/ 525463 h 1008"/>
              <a:gd name="T58" fmla="*/ 95250 w 669"/>
              <a:gd name="T59" fmla="*/ 454025 h 1008"/>
              <a:gd name="T60" fmla="*/ 138113 w 669"/>
              <a:gd name="T61" fmla="*/ 358775 h 1008"/>
              <a:gd name="T62" fmla="*/ 220663 w 669"/>
              <a:gd name="T63" fmla="*/ 280988 h 1008"/>
              <a:gd name="T64" fmla="*/ 295275 w 669"/>
              <a:gd name="T65" fmla="*/ 236538 h 1008"/>
              <a:gd name="T66" fmla="*/ 420688 w 669"/>
              <a:gd name="T67" fmla="*/ 198438 h 1008"/>
              <a:gd name="T68" fmla="*/ 569913 w 669"/>
              <a:gd name="T69" fmla="*/ 184150 h 1008"/>
              <a:gd name="T70" fmla="*/ 676275 w 669"/>
              <a:gd name="T71" fmla="*/ 190500 h 1008"/>
              <a:gd name="T72" fmla="*/ 779463 w 669"/>
              <a:gd name="T73" fmla="*/ 204788 h 1008"/>
              <a:gd name="T74" fmla="*/ 922338 w 669"/>
              <a:gd name="T75" fmla="*/ 241300 h 1008"/>
              <a:gd name="T76" fmla="*/ 930275 w 669"/>
              <a:gd name="T77" fmla="*/ 504825 h 1008"/>
              <a:gd name="T78" fmla="*/ 857250 w 669"/>
              <a:gd name="T79" fmla="*/ 457200 h 1008"/>
              <a:gd name="T80" fmla="*/ 771525 w 669"/>
              <a:gd name="T81" fmla="*/ 419100 h 1008"/>
              <a:gd name="T82" fmla="*/ 627063 w 669"/>
              <a:gd name="T83" fmla="*/ 384175 h 1008"/>
              <a:gd name="T84" fmla="*/ 542925 w 669"/>
              <a:gd name="T85" fmla="*/ 384175 h 1008"/>
              <a:gd name="T86" fmla="*/ 474663 w 669"/>
              <a:gd name="T87" fmla="*/ 393700 h 1008"/>
              <a:gd name="T88" fmla="*/ 428625 w 669"/>
              <a:gd name="T89" fmla="*/ 409575 h 1008"/>
              <a:gd name="T90" fmla="*/ 393700 w 669"/>
              <a:gd name="T91" fmla="*/ 436563 h 1008"/>
              <a:gd name="T92" fmla="*/ 377825 w 669"/>
              <a:gd name="T93" fmla="*/ 461963 h 1008"/>
              <a:gd name="T94" fmla="*/ 373063 w 669"/>
              <a:gd name="T95" fmla="*/ 488950 h 1008"/>
              <a:gd name="T96" fmla="*/ 392113 w 669"/>
              <a:gd name="T97" fmla="*/ 542925 h 1008"/>
              <a:gd name="T98" fmla="*/ 425450 w 669"/>
              <a:gd name="T99" fmla="*/ 565150 h 1008"/>
              <a:gd name="T100" fmla="*/ 530225 w 669"/>
              <a:gd name="T101" fmla="*/ 595313 h 1008"/>
              <a:gd name="T102" fmla="*/ 642938 w 669"/>
              <a:gd name="T103" fmla="*/ 620713 h 1008"/>
              <a:gd name="T104" fmla="*/ 760413 w 669"/>
              <a:gd name="T105" fmla="*/ 650875 h 1008"/>
              <a:gd name="T106" fmla="*/ 846138 w 669"/>
              <a:gd name="T107" fmla="*/ 687388 h 1008"/>
              <a:gd name="T108" fmla="*/ 911225 w 669"/>
              <a:gd name="T109" fmla="*/ 730250 h 1008"/>
              <a:gd name="T110" fmla="*/ 944563 w 669"/>
              <a:gd name="T111" fmla="*/ 763588 h 1008"/>
              <a:gd name="T112" fmla="*/ 981075 w 669"/>
              <a:gd name="T113" fmla="*/ 820738 h 1008"/>
              <a:gd name="T114" fmla="*/ 1000125 w 669"/>
              <a:gd name="T115" fmla="*/ 890588 h 1008"/>
              <a:gd name="T116" fmla="*/ 1004888 w 669"/>
              <a:gd name="T117" fmla="*/ 944563 h 1008"/>
              <a:gd name="T118" fmla="*/ 985838 w 669"/>
              <a:gd name="T119" fmla="*/ 1055688 h 1008"/>
              <a:gd name="T120" fmla="*/ 928688 w 669"/>
              <a:gd name="T121" fmla="*/ 1150938 h 1008"/>
              <a:gd name="T122" fmla="*/ 868363 w 669"/>
              <a:gd name="T123" fmla="*/ 1204913 h 10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9" h="1008">
                <a:moveTo>
                  <a:pt x="0" y="0"/>
                </a:moveTo>
                <a:lnTo>
                  <a:pt x="0" y="1008"/>
                </a:lnTo>
                <a:lnTo>
                  <a:pt x="669" y="1008"/>
                </a:lnTo>
                <a:lnTo>
                  <a:pt x="669" y="0"/>
                </a:lnTo>
                <a:lnTo>
                  <a:pt x="0" y="0"/>
                </a:lnTo>
                <a:close/>
                <a:moveTo>
                  <a:pt x="547" y="759"/>
                </a:moveTo>
                <a:lnTo>
                  <a:pt x="547" y="759"/>
                </a:lnTo>
                <a:lnTo>
                  <a:pt x="525" y="773"/>
                </a:lnTo>
                <a:lnTo>
                  <a:pt x="500" y="786"/>
                </a:lnTo>
                <a:lnTo>
                  <a:pt x="474" y="796"/>
                </a:lnTo>
                <a:lnTo>
                  <a:pt x="447" y="805"/>
                </a:lnTo>
                <a:lnTo>
                  <a:pt x="417" y="813"/>
                </a:lnTo>
                <a:lnTo>
                  <a:pt x="385" y="817"/>
                </a:lnTo>
                <a:lnTo>
                  <a:pt x="351" y="821"/>
                </a:lnTo>
                <a:lnTo>
                  <a:pt x="316" y="821"/>
                </a:lnTo>
                <a:lnTo>
                  <a:pt x="274" y="821"/>
                </a:lnTo>
                <a:lnTo>
                  <a:pt x="236" y="817"/>
                </a:lnTo>
                <a:lnTo>
                  <a:pt x="201" y="813"/>
                </a:lnTo>
                <a:lnTo>
                  <a:pt x="168" y="807"/>
                </a:lnTo>
                <a:lnTo>
                  <a:pt x="138" y="799"/>
                </a:lnTo>
                <a:lnTo>
                  <a:pt x="108" y="790"/>
                </a:lnTo>
                <a:lnTo>
                  <a:pt x="78" y="779"/>
                </a:lnTo>
                <a:lnTo>
                  <a:pt x="51" y="769"/>
                </a:lnTo>
                <a:lnTo>
                  <a:pt x="51" y="605"/>
                </a:lnTo>
                <a:lnTo>
                  <a:pt x="70" y="605"/>
                </a:lnTo>
                <a:lnTo>
                  <a:pt x="97" y="626"/>
                </a:lnTo>
                <a:lnTo>
                  <a:pt x="127" y="644"/>
                </a:lnTo>
                <a:lnTo>
                  <a:pt x="158" y="660"/>
                </a:lnTo>
                <a:lnTo>
                  <a:pt x="191" y="672"/>
                </a:lnTo>
                <a:lnTo>
                  <a:pt x="225" y="682"/>
                </a:lnTo>
                <a:lnTo>
                  <a:pt x="257" y="690"/>
                </a:lnTo>
                <a:lnTo>
                  <a:pt x="290" y="694"/>
                </a:lnTo>
                <a:lnTo>
                  <a:pt x="321" y="695"/>
                </a:lnTo>
                <a:lnTo>
                  <a:pt x="339" y="695"/>
                </a:lnTo>
                <a:lnTo>
                  <a:pt x="364" y="692"/>
                </a:lnTo>
                <a:lnTo>
                  <a:pt x="387" y="688"/>
                </a:lnTo>
                <a:lnTo>
                  <a:pt x="405" y="683"/>
                </a:lnTo>
                <a:lnTo>
                  <a:pt x="416" y="679"/>
                </a:lnTo>
                <a:lnTo>
                  <a:pt x="423" y="674"/>
                </a:lnTo>
                <a:lnTo>
                  <a:pt x="431" y="669"/>
                </a:lnTo>
                <a:lnTo>
                  <a:pt x="439" y="662"/>
                </a:lnTo>
                <a:lnTo>
                  <a:pt x="444" y="656"/>
                </a:lnTo>
                <a:lnTo>
                  <a:pt x="448" y="648"/>
                </a:lnTo>
                <a:lnTo>
                  <a:pt x="451" y="638"/>
                </a:lnTo>
                <a:lnTo>
                  <a:pt x="452" y="626"/>
                </a:lnTo>
                <a:lnTo>
                  <a:pt x="451" y="616"/>
                </a:lnTo>
                <a:lnTo>
                  <a:pt x="447" y="605"/>
                </a:lnTo>
                <a:lnTo>
                  <a:pt x="442" y="596"/>
                </a:lnTo>
                <a:lnTo>
                  <a:pt x="433" y="588"/>
                </a:lnTo>
                <a:lnTo>
                  <a:pt x="422" y="581"/>
                </a:lnTo>
                <a:lnTo>
                  <a:pt x="409" y="574"/>
                </a:lnTo>
                <a:lnTo>
                  <a:pt x="395" y="568"/>
                </a:lnTo>
                <a:lnTo>
                  <a:pt x="377" y="562"/>
                </a:lnTo>
                <a:lnTo>
                  <a:pt x="338" y="555"/>
                </a:lnTo>
                <a:lnTo>
                  <a:pt x="296" y="546"/>
                </a:lnTo>
                <a:lnTo>
                  <a:pt x="255" y="536"/>
                </a:lnTo>
                <a:lnTo>
                  <a:pt x="216" y="526"/>
                </a:lnTo>
                <a:lnTo>
                  <a:pt x="195" y="518"/>
                </a:lnTo>
                <a:lnTo>
                  <a:pt x="175" y="510"/>
                </a:lnTo>
                <a:lnTo>
                  <a:pt x="158" y="501"/>
                </a:lnTo>
                <a:lnTo>
                  <a:pt x="142" y="492"/>
                </a:lnTo>
                <a:lnTo>
                  <a:pt x="127" y="483"/>
                </a:lnTo>
                <a:lnTo>
                  <a:pt x="114" y="473"/>
                </a:lnTo>
                <a:lnTo>
                  <a:pt x="103" y="461"/>
                </a:lnTo>
                <a:lnTo>
                  <a:pt x="92" y="449"/>
                </a:lnTo>
                <a:lnTo>
                  <a:pt x="83" y="438"/>
                </a:lnTo>
                <a:lnTo>
                  <a:pt x="75" y="425"/>
                </a:lnTo>
                <a:lnTo>
                  <a:pt x="69" y="410"/>
                </a:lnTo>
                <a:lnTo>
                  <a:pt x="64" y="396"/>
                </a:lnTo>
                <a:lnTo>
                  <a:pt x="60" y="381"/>
                </a:lnTo>
                <a:lnTo>
                  <a:pt x="57" y="365"/>
                </a:lnTo>
                <a:lnTo>
                  <a:pt x="55" y="348"/>
                </a:lnTo>
                <a:lnTo>
                  <a:pt x="55" y="331"/>
                </a:lnTo>
                <a:lnTo>
                  <a:pt x="56" y="308"/>
                </a:lnTo>
                <a:lnTo>
                  <a:pt x="60" y="286"/>
                </a:lnTo>
                <a:lnTo>
                  <a:pt x="66" y="265"/>
                </a:lnTo>
                <a:lnTo>
                  <a:pt x="75" y="246"/>
                </a:lnTo>
                <a:lnTo>
                  <a:pt x="87" y="226"/>
                </a:lnTo>
                <a:lnTo>
                  <a:pt x="103" y="208"/>
                </a:lnTo>
                <a:lnTo>
                  <a:pt x="120" y="192"/>
                </a:lnTo>
                <a:lnTo>
                  <a:pt x="139" y="177"/>
                </a:lnTo>
                <a:lnTo>
                  <a:pt x="161" y="162"/>
                </a:lnTo>
                <a:lnTo>
                  <a:pt x="186" y="149"/>
                </a:lnTo>
                <a:lnTo>
                  <a:pt x="210" y="139"/>
                </a:lnTo>
                <a:lnTo>
                  <a:pt x="236" y="131"/>
                </a:lnTo>
                <a:lnTo>
                  <a:pt x="265" y="125"/>
                </a:lnTo>
                <a:lnTo>
                  <a:pt x="295" y="120"/>
                </a:lnTo>
                <a:lnTo>
                  <a:pt x="326" y="117"/>
                </a:lnTo>
                <a:lnTo>
                  <a:pt x="359" y="116"/>
                </a:lnTo>
                <a:lnTo>
                  <a:pt x="392" y="117"/>
                </a:lnTo>
                <a:lnTo>
                  <a:pt x="426" y="120"/>
                </a:lnTo>
                <a:lnTo>
                  <a:pt x="459" y="123"/>
                </a:lnTo>
                <a:lnTo>
                  <a:pt x="491" y="129"/>
                </a:lnTo>
                <a:lnTo>
                  <a:pt x="524" y="136"/>
                </a:lnTo>
                <a:lnTo>
                  <a:pt x="553" y="144"/>
                </a:lnTo>
                <a:lnTo>
                  <a:pt x="581" y="152"/>
                </a:lnTo>
                <a:lnTo>
                  <a:pt x="605" y="162"/>
                </a:lnTo>
                <a:lnTo>
                  <a:pt x="605" y="318"/>
                </a:lnTo>
                <a:lnTo>
                  <a:pt x="586" y="318"/>
                </a:lnTo>
                <a:lnTo>
                  <a:pt x="565" y="303"/>
                </a:lnTo>
                <a:lnTo>
                  <a:pt x="540" y="288"/>
                </a:lnTo>
                <a:lnTo>
                  <a:pt x="514" y="275"/>
                </a:lnTo>
                <a:lnTo>
                  <a:pt x="486" y="264"/>
                </a:lnTo>
                <a:lnTo>
                  <a:pt x="456" y="253"/>
                </a:lnTo>
                <a:lnTo>
                  <a:pt x="425" y="247"/>
                </a:lnTo>
                <a:lnTo>
                  <a:pt x="395" y="242"/>
                </a:lnTo>
                <a:lnTo>
                  <a:pt x="364" y="240"/>
                </a:lnTo>
                <a:lnTo>
                  <a:pt x="342" y="242"/>
                </a:lnTo>
                <a:lnTo>
                  <a:pt x="320" y="244"/>
                </a:lnTo>
                <a:lnTo>
                  <a:pt x="299" y="248"/>
                </a:lnTo>
                <a:lnTo>
                  <a:pt x="278" y="255"/>
                </a:lnTo>
                <a:lnTo>
                  <a:pt x="270" y="258"/>
                </a:lnTo>
                <a:lnTo>
                  <a:pt x="262" y="264"/>
                </a:lnTo>
                <a:lnTo>
                  <a:pt x="255" y="269"/>
                </a:lnTo>
                <a:lnTo>
                  <a:pt x="248" y="275"/>
                </a:lnTo>
                <a:lnTo>
                  <a:pt x="242" y="283"/>
                </a:lnTo>
                <a:lnTo>
                  <a:pt x="238" y="291"/>
                </a:lnTo>
                <a:lnTo>
                  <a:pt x="235" y="299"/>
                </a:lnTo>
                <a:lnTo>
                  <a:pt x="235" y="308"/>
                </a:lnTo>
                <a:lnTo>
                  <a:pt x="236" y="321"/>
                </a:lnTo>
                <a:lnTo>
                  <a:pt x="240" y="331"/>
                </a:lnTo>
                <a:lnTo>
                  <a:pt x="247" y="342"/>
                </a:lnTo>
                <a:lnTo>
                  <a:pt x="256" y="349"/>
                </a:lnTo>
                <a:lnTo>
                  <a:pt x="268" y="356"/>
                </a:lnTo>
                <a:lnTo>
                  <a:pt x="286" y="364"/>
                </a:lnTo>
                <a:lnTo>
                  <a:pt x="307" y="369"/>
                </a:lnTo>
                <a:lnTo>
                  <a:pt x="334" y="375"/>
                </a:lnTo>
                <a:lnTo>
                  <a:pt x="405" y="391"/>
                </a:lnTo>
                <a:lnTo>
                  <a:pt x="442" y="399"/>
                </a:lnTo>
                <a:lnTo>
                  <a:pt x="479" y="410"/>
                </a:lnTo>
                <a:lnTo>
                  <a:pt x="499" y="417"/>
                </a:lnTo>
                <a:lnTo>
                  <a:pt x="516" y="425"/>
                </a:lnTo>
                <a:lnTo>
                  <a:pt x="533" y="433"/>
                </a:lnTo>
                <a:lnTo>
                  <a:pt x="548" y="442"/>
                </a:lnTo>
                <a:lnTo>
                  <a:pt x="561" y="451"/>
                </a:lnTo>
                <a:lnTo>
                  <a:pt x="574" y="460"/>
                </a:lnTo>
                <a:lnTo>
                  <a:pt x="585" y="470"/>
                </a:lnTo>
                <a:lnTo>
                  <a:pt x="595" y="481"/>
                </a:lnTo>
                <a:lnTo>
                  <a:pt x="604" y="492"/>
                </a:lnTo>
                <a:lnTo>
                  <a:pt x="612" y="504"/>
                </a:lnTo>
                <a:lnTo>
                  <a:pt x="618" y="517"/>
                </a:lnTo>
                <a:lnTo>
                  <a:pt x="624" y="531"/>
                </a:lnTo>
                <a:lnTo>
                  <a:pt x="627" y="546"/>
                </a:lnTo>
                <a:lnTo>
                  <a:pt x="630" y="561"/>
                </a:lnTo>
                <a:lnTo>
                  <a:pt x="631" y="578"/>
                </a:lnTo>
                <a:lnTo>
                  <a:pt x="633" y="595"/>
                </a:lnTo>
                <a:lnTo>
                  <a:pt x="631" y="620"/>
                </a:lnTo>
                <a:lnTo>
                  <a:pt x="627" y="643"/>
                </a:lnTo>
                <a:lnTo>
                  <a:pt x="621" y="665"/>
                </a:lnTo>
                <a:lnTo>
                  <a:pt x="611" y="686"/>
                </a:lnTo>
                <a:lnTo>
                  <a:pt x="599" y="707"/>
                </a:lnTo>
                <a:lnTo>
                  <a:pt x="585" y="725"/>
                </a:lnTo>
                <a:lnTo>
                  <a:pt x="568" y="742"/>
                </a:lnTo>
                <a:lnTo>
                  <a:pt x="547" y="7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96" y="2212435"/>
            <a:ext cx="5917679" cy="25508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Same code different 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12" y="2534170"/>
            <a:ext cx="6345260" cy="353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67" y="2446270"/>
            <a:ext cx="7471563" cy="314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943" y="3007334"/>
            <a:ext cx="7478087" cy="260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279" y="4402398"/>
            <a:ext cx="7429751" cy="820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112" y="5342112"/>
            <a:ext cx="7363918" cy="7700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93821" y="4338269"/>
            <a:ext cx="1499014" cy="282825"/>
          </a:xfrm>
          <a:prstGeom prst="rect">
            <a:avLst/>
          </a:prstGeom>
          <a:noFill/>
          <a:ln w="5715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8347" y="5327122"/>
            <a:ext cx="1424064" cy="269820"/>
          </a:xfrm>
          <a:prstGeom prst="rect">
            <a:avLst/>
          </a:prstGeom>
          <a:noFill/>
          <a:ln w="5715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1279" y="2430866"/>
            <a:ext cx="464694" cy="293866"/>
          </a:xfrm>
          <a:prstGeom prst="rect">
            <a:avLst/>
          </a:prstGeom>
          <a:noFill/>
          <a:ln w="5715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82282" y="3013372"/>
            <a:ext cx="321075" cy="254825"/>
          </a:xfrm>
          <a:prstGeom prst="rect">
            <a:avLst/>
          </a:prstGeom>
          <a:noFill/>
          <a:ln w="5715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261" y="3096748"/>
            <a:ext cx="1157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UTF-8</a:t>
            </a:r>
          </a:p>
          <a:p>
            <a:endParaRPr lang="en-US" dirty="0"/>
          </a:p>
          <a:p>
            <a:r>
              <a:rPr lang="en-US" dirty="0" smtClean="0"/>
              <a:t>UTF-16 BE</a:t>
            </a:r>
          </a:p>
          <a:p>
            <a:endParaRPr lang="en-US" dirty="0"/>
          </a:p>
          <a:p>
            <a:r>
              <a:rPr lang="en-US" dirty="0" smtClean="0"/>
              <a:t>UTF-32 BE</a:t>
            </a:r>
          </a:p>
          <a:p>
            <a:endParaRPr lang="en-US" dirty="0"/>
          </a:p>
          <a:p>
            <a:r>
              <a:rPr lang="en-US" dirty="0" smtClean="0"/>
              <a:t>UTF-32</a:t>
            </a:r>
          </a:p>
          <a:p>
            <a:r>
              <a:rPr lang="fr-FR" dirty="0" smtClean="0"/>
              <a:t>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943" y="3526750"/>
            <a:ext cx="7478087" cy="4285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46221" y="3496770"/>
            <a:ext cx="546684" cy="272731"/>
          </a:xfrm>
          <a:prstGeom prst="rect">
            <a:avLst/>
          </a:prstGeom>
          <a:noFill/>
          <a:ln w="5715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(pre-Unicode)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489200"/>
            <a:ext cx="7680011" cy="3530600"/>
          </a:xfrm>
        </p:spPr>
        <p:txBody>
          <a:bodyPr>
            <a:normAutofit/>
          </a:bodyPr>
          <a:lstStyle/>
          <a:p>
            <a:r>
              <a:rPr lang="en-US" dirty="0" smtClean="0"/>
              <a:t>Old font</a:t>
            </a:r>
            <a:r>
              <a:rPr lang="en-US" baseline="0" dirty="0" smtClean="0"/>
              <a:t> </a:t>
            </a:r>
            <a:r>
              <a:rPr lang="en-US" dirty="0" smtClean="0"/>
              <a:t>system (2</a:t>
            </a:r>
            <a:r>
              <a:rPr lang="en-US" baseline="30000" dirty="0" smtClean="0"/>
              <a:t>8</a:t>
            </a:r>
            <a:r>
              <a:rPr lang="en-US" dirty="0"/>
              <a:t>)</a:t>
            </a:r>
            <a:r>
              <a:rPr lang="en-US" baseline="30000" dirty="0" smtClean="0"/>
              <a:t> </a:t>
            </a:r>
          </a:p>
          <a:p>
            <a:pPr lvl="1"/>
            <a:r>
              <a:rPr lang="en-US" dirty="0" smtClean="0"/>
              <a:t>only 256 possibilities</a:t>
            </a:r>
          </a:p>
          <a:p>
            <a:pPr lvl="2"/>
            <a:r>
              <a:rPr lang="en-US" dirty="0" smtClean="0"/>
              <a:t>128 (all the characters on US keyboard) = ASCII</a:t>
            </a:r>
          </a:p>
          <a:p>
            <a:pPr lvl="2"/>
            <a:r>
              <a:rPr lang="en-US" dirty="0" smtClean="0"/>
              <a:t>+ 128 extra</a:t>
            </a:r>
          </a:p>
          <a:p>
            <a:pPr lvl="1"/>
            <a:r>
              <a:rPr lang="en-US" dirty="0" smtClean="0"/>
              <a:t>In those days there was </a:t>
            </a:r>
            <a:r>
              <a:rPr lang="en-US" b="1" dirty="0" smtClean="0"/>
              <a:t>no Unicode </a:t>
            </a:r>
            <a:r>
              <a:rPr lang="en-US" sz="1600" dirty="0"/>
              <a:t>[King]</a:t>
            </a:r>
            <a:r>
              <a:rPr lang="en-US" b="1" dirty="0" smtClean="0"/>
              <a:t> </a:t>
            </a:r>
            <a:r>
              <a:rPr lang="en-US" dirty="0" smtClean="0"/>
              <a:t>and every man did what was right in their own eyes [Jud 17:6]</a:t>
            </a:r>
          </a:p>
          <a:p>
            <a:pPr lvl="2"/>
            <a:r>
              <a:rPr lang="en-US" dirty="0" smtClean="0"/>
              <a:t>PC, MAC, each SIL branch</a:t>
            </a:r>
          </a:p>
        </p:txBody>
      </p:sp>
    </p:spTree>
    <p:extLst>
      <p:ext uri="{BB962C8B-B14F-4D97-AF65-F5344CB8AC3E}">
        <p14:creationId xmlns:p14="http://schemas.microsoft.com/office/powerpoint/2010/main" val="39882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Unicode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Committee meetings to decide on a unique code for every</a:t>
            </a:r>
            <a:r>
              <a:rPr lang="en-US" baseline="0" dirty="0" smtClean="0"/>
              <a:t> “thing” (code point)</a:t>
            </a:r>
          </a:p>
          <a:p>
            <a:pPr lvl="1"/>
            <a:r>
              <a:rPr lang="en-US" dirty="0" smtClean="0"/>
              <a:t>Letters</a:t>
            </a:r>
          </a:p>
          <a:p>
            <a:pPr lvl="1"/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Punctuation</a:t>
            </a:r>
          </a:p>
          <a:p>
            <a:pPr lvl="1"/>
            <a:r>
              <a:rPr lang="en-US" dirty="0" smtClean="0"/>
              <a:t>Diacritics 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Unicode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 old data (non-ASCII) needs to be converted to Unicode</a:t>
            </a:r>
          </a:p>
          <a:p>
            <a:r>
              <a:rPr lang="en-AU" dirty="0" smtClean="0"/>
              <a:t>How?</a:t>
            </a:r>
          </a:p>
          <a:p>
            <a:r>
              <a:rPr lang="en-AU" dirty="0" smtClean="0"/>
              <a:t>Special software is available for conversions</a:t>
            </a:r>
          </a:p>
        </p:txBody>
      </p:sp>
    </p:spTree>
    <p:extLst>
      <p:ext uri="{BB962C8B-B14F-4D97-AF65-F5344CB8AC3E}">
        <p14:creationId xmlns:p14="http://schemas.microsoft.com/office/powerpoint/2010/main" val="13773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Unicode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Software</a:t>
            </a:r>
          </a:p>
          <a:p>
            <a:pPr lvl="1"/>
            <a:r>
              <a:rPr lang="en-AU" dirty="0" smtClean="0"/>
              <a:t>SIL Converters 4.0</a:t>
            </a:r>
          </a:p>
          <a:p>
            <a:pPr lvl="1"/>
            <a:r>
              <a:rPr lang="en-AU" dirty="0" smtClean="0"/>
              <a:t>Consistent Changes (</a:t>
            </a:r>
            <a:r>
              <a:rPr lang="en-AU" dirty="0" err="1" smtClean="0"/>
              <a:t>ccWin</a:t>
            </a:r>
            <a:r>
              <a:rPr lang="en-AU" dirty="0" smtClean="0"/>
              <a:t>)</a:t>
            </a:r>
          </a:p>
          <a:p>
            <a:r>
              <a:rPr lang="en-AU" dirty="0" smtClean="0"/>
              <a:t>Conversion table  (map/</a:t>
            </a:r>
            <a:r>
              <a:rPr lang="en-AU" dirty="0" err="1" smtClean="0"/>
              <a:t>tec</a:t>
            </a:r>
            <a:r>
              <a:rPr lang="en-AU" dirty="0" smtClean="0"/>
              <a:t>/</a:t>
            </a:r>
            <a:r>
              <a:rPr lang="en-AU" dirty="0" err="1" smtClean="0"/>
              <a:t>cct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Some installed with SIL Converters</a:t>
            </a:r>
          </a:p>
          <a:p>
            <a:pPr lvl="1"/>
            <a:r>
              <a:rPr lang="en-AU" dirty="0" smtClean="0"/>
              <a:t>Write your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Install SIL Converters 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SEC_FullInstall.exe</a:t>
            </a:r>
          </a:p>
          <a:p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converters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branch</a:t>
            </a:r>
            <a:r>
              <a:rPr lang="fr-FR" dirty="0" smtClean="0"/>
              <a:t>/area</a:t>
            </a:r>
          </a:p>
          <a:p>
            <a:endParaRPr lang="fr-FR" dirty="0"/>
          </a:p>
          <a:p>
            <a:r>
              <a:rPr lang="fr-FR" dirty="0" smtClean="0"/>
              <a:t>You </a:t>
            </a:r>
            <a:r>
              <a:rPr lang="fr-FR" dirty="0" err="1" smtClean="0"/>
              <a:t>try</a:t>
            </a:r>
            <a:r>
              <a:rPr lang="fr-FR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task 1 – Needs converting?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Identify if a file needs converting to Unicode</a:t>
            </a:r>
          </a:p>
          <a:p>
            <a:pPr lvl="1"/>
            <a:r>
              <a:rPr lang="en-US" dirty="0" smtClean="0"/>
              <a:t>Examine the files in the Unicode folder.</a:t>
            </a:r>
          </a:p>
          <a:p>
            <a:pPr lvl="1"/>
            <a:r>
              <a:rPr lang="en-US" dirty="0" smtClean="0"/>
              <a:t>Identify which files are already in Unicode.</a:t>
            </a:r>
          </a:p>
        </p:txBody>
      </p:sp>
    </p:spTree>
    <p:extLst>
      <p:ext uri="{BB962C8B-B14F-4D97-AF65-F5344CB8AC3E}">
        <p14:creationId xmlns:p14="http://schemas.microsoft.com/office/powerpoint/2010/main" val="15438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your file in Unicode already?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489200"/>
            <a:ext cx="7485139" cy="35306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Name of the file</a:t>
            </a:r>
            <a:endParaRPr lang="tr-TR" dirty="0" smtClean="0"/>
          </a:p>
          <a:p>
            <a:pPr lvl="1"/>
            <a:r>
              <a:rPr lang="en-AU" dirty="0" smtClean="0"/>
              <a:t> </a:t>
            </a:r>
            <a:r>
              <a:rPr lang="tr-TR" dirty="0" smtClean="0"/>
              <a:t>ends with </a:t>
            </a:r>
            <a:r>
              <a:rPr lang="en-AU" dirty="0" smtClean="0"/>
              <a:t>–u</a:t>
            </a:r>
            <a:endParaRPr lang="tr-TR" dirty="0" smtClean="0"/>
          </a:p>
          <a:p>
            <a:pPr lvl="1"/>
            <a:r>
              <a:rPr lang="tr-TR" dirty="0" smtClean="0"/>
              <a:t>or</a:t>
            </a:r>
            <a:r>
              <a:rPr lang="en-AU" dirty="0" smtClean="0"/>
              <a:t> (</a:t>
            </a:r>
            <a:r>
              <a:rPr lang="en-AU" dirty="0" err="1" smtClean="0"/>
              <a:t>SFMConvert'd</a:t>
            </a:r>
            <a:r>
              <a:rPr lang="en-AU" dirty="0" smtClean="0"/>
              <a:t>)]</a:t>
            </a:r>
          </a:p>
          <a:p>
            <a:r>
              <a:rPr lang="en-AU" dirty="0" smtClean="0"/>
              <a:t>Name of font</a:t>
            </a:r>
          </a:p>
          <a:p>
            <a:pPr lvl="1"/>
            <a:r>
              <a:rPr lang="en-AU" dirty="0" smtClean="0"/>
              <a:t>SIL </a:t>
            </a:r>
            <a:r>
              <a:rPr lang="en-AU" dirty="0" err="1" smtClean="0"/>
              <a:t>Doulos</a:t>
            </a:r>
            <a:r>
              <a:rPr lang="en-AU" dirty="0" smtClean="0"/>
              <a:t>, Cam </a:t>
            </a:r>
            <a:r>
              <a:rPr lang="en-AU" dirty="0" err="1" smtClean="0"/>
              <a:t>Cam</a:t>
            </a:r>
            <a:r>
              <a:rPr lang="en-AU" dirty="0" smtClean="0"/>
              <a:t> </a:t>
            </a:r>
            <a:r>
              <a:rPr lang="en-AU" dirty="0" err="1" smtClean="0"/>
              <a:t>SILDoulosL</a:t>
            </a:r>
            <a:endParaRPr lang="en-AU" dirty="0" smtClean="0"/>
          </a:p>
          <a:p>
            <a:pPr lvl="1"/>
            <a:r>
              <a:rPr lang="en-AU" dirty="0" err="1" smtClean="0"/>
              <a:t>Doulos</a:t>
            </a:r>
            <a:r>
              <a:rPr lang="en-AU" dirty="0" smtClean="0"/>
              <a:t> SIL, </a:t>
            </a:r>
            <a:r>
              <a:rPr lang="en-AU" dirty="0" err="1" smtClean="0"/>
              <a:t>Charis</a:t>
            </a:r>
            <a:r>
              <a:rPr lang="en-AU" dirty="0" smtClean="0"/>
              <a:t> SIL, </a:t>
            </a:r>
            <a:r>
              <a:rPr lang="en-AU" dirty="0" err="1" smtClean="0"/>
              <a:t>Andika</a:t>
            </a:r>
            <a:endParaRPr lang="en-AU" dirty="0" smtClean="0"/>
          </a:p>
          <a:p>
            <a:r>
              <a:rPr lang="en-AU" dirty="0" smtClean="0"/>
              <a:t>Insert, Symbol, font how many characters? Do they match the names?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Explain the basic Unicode concepts in plain language</a:t>
            </a:r>
          </a:p>
          <a:p>
            <a:pPr lvl="0"/>
            <a:r>
              <a:rPr lang="en-US" dirty="0" smtClean="0"/>
              <a:t>Install </a:t>
            </a:r>
            <a:r>
              <a:rPr lang="en-US" dirty="0" err="1" smtClean="0"/>
              <a:t>SILConverters</a:t>
            </a:r>
            <a:r>
              <a:rPr lang="en-US" dirty="0" smtClean="0"/>
              <a:t> 4.0</a:t>
            </a:r>
          </a:p>
          <a:p>
            <a:pPr lvl="0"/>
            <a:r>
              <a:rPr lang="en-US" dirty="0" smtClean="0"/>
              <a:t>Install the converters for your branch</a:t>
            </a:r>
          </a:p>
          <a:p>
            <a:pPr lvl="0"/>
            <a:r>
              <a:rPr lang="en-US" dirty="0" smtClean="0"/>
              <a:t>Convert several files to Unicode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you</a:t>
            </a:r>
            <a:r>
              <a:rPr lang="tr-TR" dirty="0" smtClean="0"/>
              <a:t>r</a:t>
            </a:r>
            <a:r>
              <a:rPr lang="en-AU" dirty="0" smtClean="0"/>
              <a:t> file in Unicode already?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In Word, </a:t>
            </a:r>
            <a:endParaRPr lang="en-AU" dirty="0" smtClean="0"/>
          </a:p>
          <a:p>
            <a:pPr lvl="1"/>
            <a:r>
              <a:rPr lang="en-AU" dirty="0" smtClean="0"/>
              <a:t>Insert</a:t>
            </a:r>
            <a:r>
              <a:rPr lang="tr-TR" dirty="0" smtClean="0"/>
              <a:t> &gt;</a:t>
            </a:r>
            <a:r>
              <a:rPr lang="en-AU" dirty="0" smtClean="0"/>
              <a:t> Symbol</a:t>
            </a:r>
            <a:endParaRPr lang="tr-TR" dirty="0"/>
          </a:p>
          <a:p>
            <a:pPr lvl="1"/>
            <a:r>
              <a:rPr lang="tr-TR" sz="2000" dirty="0" smtClean="0"/>
              <a:t>H</a:t>
            </a:r>
            <a:r>
              <a:rPr lang="en-AU" sz="2000" dirty="0" err="1" smtClean="0"/>
              <a:t>ow</a:t>
            </a:r>
            <a:r>
              <a:rPr lang="en-AU" sz="2000" dirty="0" smtClean="0"/>
              <a:t> many </a:t>
            </a:r>
            <a:br>
              <a:rPr lang="en-AU" sz="2000" dirty="0" smtClean="0"/>
            </a:br>
            <a:r>
              <a:rPr lang="en-AU" sz="2000" dirty="0" smtClean="0"/>
              <a:t>characters? </a:t>
            </a:r>
            <a:endParaRPr lang="tr-TR" sz="2000" dirty="0" smtClean="0"/>
          </a:p>
          <a:p>
            <a:pPr lvl="1"/>
            <a:r>
              <a:rPr lang="en-AU" sz="2000" dirty="0" smtClean="0"/>
              <a:t>Do</a:t>
            </a:r>
            <a:r>
              <a:rPr lang="tr-TR" sz="2000" dirty="0" smtClean="0"/>
              <a:t>es it</a:t>
            </a:r>
            <a:r>
              <a:rPr lang="en-AU" sz="2000" dirty="0" smtClean="0"/>
              <a:t> match 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en-AU" sz="2000" dirty="0" smtClean="0"/>
              <a:t>the names?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6" y="2343647"/>
            <a:ext cx="4743450" cy="3556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098" r="18292"/>
          <a:stretch/>
        </p:blipFill>
        <p:spPr>
          <a:xfrm>
            <a:off x="1092995" y="5078427"/>
            <a:ext cx="2952750" cy="690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90" y="5078427"/>
            <a:ext cx="854250" cy="8213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15856" y="5035581"/>
            <a:ext cx="1785938" cy="7334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Are there any legacy fonts?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3534"/>
            <a:ext cx="5200650" cy="3892629"/>
          </a:xfrm>
        </p:spPr>
        <p:txBody>
          <a:bodyPr/>
          <a:lstStyle/>
          <a:p>
            <a:r>
              <a:rPr lang="en-AU" dirty="0" smtClean="0"/>
              <a:t>In Word</a:t>
            </a:r>
          </a:p>
          <a:p>
            <a:pPr lvl="1"/>
            <a:r>
              <a:rPr lang="tr-TR" dirty="0" smtClean="0"/>
              <a:t>Add-ins</a:t>
            </a:r>
          </a:p>
          <a:p>
            <a:pPr lvl="1"/>
            <a:r>
              <a:rPr lang="tr-TR" dirty="0" smtClean="0"/>
              <a:t>Data conversion macro</a:t>
            </a:r>
          </a:p>
          <a:p>
            <a:pPr lvl="1"/>
            <a:r>
              <a:rPr lang="en-US" dirty="0" smtClean="0"/>
              <a:t>Only list fonts used in document (rescan)</a:t>
            </a:r>
          </a:p>
          <a:p>
            <a:r>
              <a:rPr lang="en-US" dirty="0" smtClean="0"/>
              <a:t>Are there any legacy fonts in list?</a:t>
            </a:r>
          </a:p>
          <a:p>
            <a:pPr lvl="1"/>
            <a:r>
              <a:rPr lang="en-US" dirty="0" smtClean="0"/>
              <a:t>Only works for fonts installed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689" y="1912056"/>
            <a:ext cx="2361905" cy="2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Examine the files in the Unicode folder.</a:t>
            </a:r>
          </a:p>
          <a:p>
            <a:r>
              <a:rPr lang="en-AU" dirty="0" smtClean="0"/>
              <a:t>Identify which files are already in Unicode.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2. Add a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489200"/>
            <a:ext cx="7665021" cy="35306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Add </a:t>
            </a:r>
            <a:r>
              <a:rPr lang="en-AU" dirty="0" err="1" smtClean="0"/>
              <a:t>Baatonum</a:t>
            </a:r>
            <a:r>
              <a:rPr lang="en-AU" dirty="0" smtClean="0"/>
              <a:t> converter through Word or </a:t>
            </a:r>
            <a:r>
              <a:rPr lang="en-AU" dirty="0" err="1" smtClean="0"/>
              <a:t>LibreOffice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Hint</a:t>
            </a:r>
            <a:endParaRPr lang="en-AU" dirty="0"/>
          </a:p>
          <a:p>
            <a:pPr lvl="1"/>
            <a:r>
              <a:rPr lang="en-AU" dirty="0" smtClean="0"/>
              <a:t>From </a:t>
            </a:r>
            <a:r>
              <a:rPr lang="en-AU" b="1" dirty="0" smtClean="0"/>
              <a:t>Word</a:t>
            </a:r>
            <a:r>
              <a:rPr lang="en-AU" dirty="0" smtClean="0"/>
              <a:t>, </a:t>
            </a:r>
            <a:r>
              <a:rPr lang="tr-TR" dirty="0" smtClean="0"/>
              <a:t>Add-ins</a:t>
            </a:r>
            <a:r>
              <a:rPr lang="en-AU" dirty="0" smtClean="0"/>
              <a:t>, </a:t>
            </a:r>
            <a:r>
              <a:rPr lang="tr-TR" dirty="0" smtClean="0"/>
              <a:t>Data </a:t>
            </a:r>
            <a:r>
              <a:rPr lang="tr-TR" dirty="0"/>
              <a:t>conversion </a:t>
            </a:r>
            <a:r>
              <a:rPr lang="tr-TR" dirty="0" smtClean="0"/>
              <a:t>macro</a:t>
            </a:r>
            <a:endParaRPr lang="en-AU" dirty="0" smtClean="0"/>
          </a:p>
          <a:p>
            <a:pPr lvl="1"/>
            <a:r>
              <a:rPr lang="en-AU" dirty="0" smtClean="0"/>
              <a:t>Select, Add new, Select type</a:t>
            </a:r>
          </a:p>
          <a:p>
            <a:pPr lvl="1"/>
            <a:r>
              <a:rPr lang="en-AU" dirty="0" smtClean="0"/>
              <a:t>Click Setup tab, find map/</a:t>
            </a:r>
            <a:r>
              <a:rPr lang="en-AU" dirty="0" err="1" smtClean="0"/>
              <a:t>tec</a:t>
            </a:r>
            <a:r>
              <a:rPr lang="en-AU" dirty="0" smtClean="0"/>
              <a:t> file, </a:t>
            </a:r>
          </a:p>
          <a:p>
            <a:pPr lvl="1"/>
            <a:r>
              <a:rPr lang="en-AU" dirty="0" smtClean="0"/>
              <a:t>Save in Repository, Give name, OK</a:t>
            </a:r>
          </a:p>
        </p:txBody>
      </p:sp>
    </p:spTree>
    <p:extLst>
      <p:ext uri="{BB962C8B-B14F-4D97-AF65-F5344CB8AC3E}">
        <p14:creationId xmlns:p14="http://schemas.microsoft.com/office/powerpoint/2010/main" val="16730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Learning task 2 – Install a .</a:t>
            </a:r>
            <a:r>
              <a:rPr lang="en-US" dirty="0" err="1"/>
              <a:t>tec</a:t>
            </a:r>
            <a:r>
              <a:rPr lang="en-US" dirty="0"/>
              <a:t>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In pairs or individually, </a:t>
            </a:r>
          </a:p>
          <a:p>
            <a:pPr lvl="1"/>
            <a:r>
              <a:rPr lang="en-US" dirty="0" smtClean="0"/>
              <a:t>Install the </a:t>
            </a:r>
            <a:r>
              <a:rPr lang="en-US" dirty="0" err="1" smtClean="0"/>
              <a:t>tbb.tec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Go to Word or </a:t>
            </a:r>
            <a:r>
              <a:rPr lang="en-US" dirty="0" err="1" smtClean="0"/>
              <a:t>LibreOffice</a:t>
            </a:r>
            <a:endParaRPr lang="en-US" dirty="0" smtClean="0"/>
          </a:p>
          <a:p>
            <a:pPr lvl="1"/>
            <a:r>
              <a:rPr lang="en-US" dirty="0" smtClean="0"/>
              <a:t>Select the data conversion</a:t>
            </a:r>
          </a:p>
          <a:p>
            <a:pPr lvl="1"/>
            <a:r>
              <a:rPr lang="en-US" dirty="0" smtClean="0"/>
              <a:t>Select converter </a:t>
            </a:r>
          </a:p>
          <a:p>
            <a:pPr lvl="1"/>
            <a:r>
              <a:rPr lang="en-US" dirty="0" smtClean="0"/>
              <a:t>Choose Add new</a:t>
            </a:r>
          </a:p>
          <a:p>
            <a:pPr lvl="1"/>
            <a:r>
              <a:rPr lang="en-US" dirty="0" smtClean="0"/>
              <a:t>Choose the converter engine</a:t>
            </a:r>
          </a:p>
          <a:p>
            <a:pPr lvl="1"/>
            <a:r>
              <a:rPr lang="en-US" dirty="0" smtClean="0"/>
              <a:t>Choose the file</a:t>
            </a:r>
          </a:p>
          <a:p>
            <a:pPr lvl="1"/>
            <a:r>
              <a:rPr lang="en-US" dirty="0" smtClean="0"/>
              <a:t>Add to repository</a:t>
            </a:r>
          </a:p>
        </p:txBody>
      </p:sp>
    </p:spTree>
    <p:extLst>
      <p:ext uri="{BB962C8B-B14F-4D97-AF65-F5344CB8AC3E}">
        <p14:creationId xmlns:p14="http://schemas.microsoft.com/office/powerpoint/2010/main" val="15363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Run the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Conversion table details</a:t>
            </a:r>
          </a:p>
          <a:p>
            <a:r>
              <a:rPr lang="en-AU" dirty="0" smtClean="0"/>
              <a:t>Scope of change</a:t>
            </a:r>
          </a:p>
          <a:p>
            <a:r>
              <a:rPr lang="en-AU" dirty="0" smtClean="0"/>
              <a:t>Target data</a:t>
            </a:r>
          </a:p>
          <a:p>
            <a:r>
              <a:rPr lang="en-AU" dirty="0" smtClean="0"/>
              <a:t>Other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29" y="3682623"/>
            <a:ext cx="3671569" cy="3070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430" y="0"/>
            <a:ext cx="3671569" cy="34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Save as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Rename to file to indicate Unicode.</a:t>
            </a:r>
          </a:p>
          <a:p>
            <a:r>
              <a:rPr lang="en-AU" dirty="0" smtClean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19784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applications?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Various MAPs different entities</a:t>
            </a:r>
            <a:endParaRPr lang="en-US" dirty="0" smtClean="0"/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scripts.sil.org/cms/scripts/page.php?cat_id=ConversionMaps#e8af644d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AU" dirty="0" err="1" smtClean="0"/>
              <a:t>Uniview</a:t>
            </a:r>
            <a:endParaRPr lang="en-AU" dirty="0" smtClean="0"/>
          </a:p>
          <a:p>
            <a:pPr lvl="1"/>
            <a:r>
              <a:rPr lang="en-US" dirty="0">
                <a:hlinkClick r:id="rId3"/>
              </a:rPr>
              <a:t>http://rishida.net/uniview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AU" dirty="0" smtClean="0"/>
              <a:t>Type or paste text, shows you the Unicode values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78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Learning task 3 – Word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/>
              <a:t>In pairs or individually, </a:t>
            </a:r>
          </a:p>
          <a:p>
            <a:pPr lvl="1"/>
            <a:r>
              <a:rPr lang="en-US"/>
              <a:t>Open the document to convert.</a:t>
            </a:r>
          </a:p>
          <a:p>
            <a:pPr lvl="1"/>
            <a:r>
              <a:rPr lang="en-US"/>
              <a:t>Add-ins tab</a:t>
            </a:r>
          </a:p>
          <a:p>
            <a:pPr lvl="1"/>
            <a:r>
              <a:rPr lang="en-US"/>
              <a:t>Run the Data conversion add-in </a:t>
            </a:r>
          </a:p>
          <a:p>
            <a:pPr lvl="1"/>
            <a:r>
              <a:rPr lang="en-US"/>
              <a:t>Select the convert, scope to change, target,</a:t>
            </a:r>
          </a:p>
          <a:p>
            <a:pPr lvl="1"/>
            <a:r>
              <a:rPr lang="en-US"/>
              <a:t>Ensure preserve formatting is checked.</a:t>
            </a:r>
          </a:p>
          <a:p>
            <a:pPr lvl="1"/>
            <a:r>
              <a:rPr lang="en-US"/>
              <a:t>Convert</a:t>
            </a:r>
          </a:p>
          <a:p>
            <a:pPr lvl="1"/>
            <a:r>
              <a:rPr lang="en-US"/>
              <a:t>Examine the document for possible errors</a:t>
            </a:r>
          </a:p>
          <a:p>
            <a:pPr lvl="1"/>
            <a:r>
              <a:rPr lang="en-US"/>
              <a:t>Save the file as renaming the document.</a:t>
            </a:r>
          </a:p>
          <a:p>
            <a:pPr marL="342900" lvl="1" indent="0">
              <a:buNone/>
            </a:pP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70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Objectives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Identify whether a file needs to be converted to Unicode</a:t>
            </a:r>
            <a:endParaRPr lang="en-US" dirty="0"/>
          </a:p>
          <a:p>
            <a:pPr lvl="0"/>
            <a:r>
              <a:rPr lang="en-US" dirty="0"/>
              <a:t>Install a suitable .</a:t>
            </a:r>
            <a:r>
              <a:rPr lang="en-US" dirty="0" err="1"/>
              <a:t>tec</a:t>
            </a:r>
            <a:r>
              <a:rPr lang="en-US" dirty="0"/>
              <a:t> file (if not already installed)</a:t>
            </a:r>
          </a:p>
          <a:p>
            <a:pPr lvl="0"/>
            <a:r>
              <a:rPr lang="en-US" dirty="0"/>
              <a:t>Convert a Word document to Unicode</a:t>
            </a:r>
          </a:p>
          <a:p>
            <a:pPr lvl="0"/>
            <a:r>
              <a:rPr lang="en-US" dirty="0"/>
              <a:t>Convert a </a:t>
            </a:r>
            <a:r>
              <a:rPr lang="en-US" dirty="0" err="1"/>
              <a:t>LibreOffice</a:t>
            </a:r>
            <a:r>
              <a:rPr lang="en-US" dirty="0"/>
              <a:t> document to Unicode</a:t>
            </a:r>
          </a:p>
        </p:txBody>
      </p:sp>
    </p:spTree>
    <p:extLst>
      <p:ext uri="{BB962C8B-B14F-4D97-AF65-F5344CB8AC3E}">
        <p14:creationId xmlns:p14="http://schemas.microsoft.com/office/powerpoint/2010/main" val="26566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i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Follow the instructions in “Assignments Unicode.docx”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Scenario 1 – Branch TEC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Install SIL Converters 4.0</a:t>
            </a:r>
          </a:p>
          <a:p>
            <a:r>
              <a:rPr lang="en-AU" dirty="0" smtClean="0"/>
              <a:t>Install Map files for your branch</a:t>
            </a:r>
          </a:p>
          <a:p>
            <a:r>
              <a:rPr lang="en-AU" dirty="0" smtClean="0"/>
              <a:t>If not available to install</a:t>
            </a:r>
          </a:p>
          <a:p>
            <a:pPr lvl="1"/>
            <a:r>
              <a:rPr lang="en-AU" dirty="0" smtClean="0"/>
              <a:t>check server or website for TEC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scripts.sil.org/MappingFiles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Scenario 2 – no MAP/</a:t>
            </a:r>
            <a:r>
              <a:rPr lang="en-AU" dirty="0" err="1" smtClean="0"/>
              <a:t>tec</a:t>
            </a:r>
            <a:r>
              <a:rPr lang="en-AU" dirty="0" smtClean="0"/>
              <a:t>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Drop Font file (xxx.ttf) on Encore2Unicode61.exe</a:t>
            </a:r>
          </a:p>
          <a:p>
            <a:r>
              <a:rPr lang="en-AU" dirty="0" smtClean="0"/>
              <a:t>Edit the draft MAP file</a:t>
            </a:r>
          </a:p>
          <a:p>
            <a:r>
              <a:rPr lang="en-AU" dirty="0" smtClean="0"/>
              <a:t>Compile to TEC file</a:t>
            </a:r>
          </a:p>
          <a:p>
            <a:r>
              <a:rPr lang="en-AU" dirty="0" smtClean="0"/>
              <a:t>Add as installer to SIL Converters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30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Unicode?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489200"/>
            <a:ext cx="7500129" cy="353060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When looking at data, people </a:t>
            </a:r>
            <a:r>
              <a:rPr lang="en-AU" dirty="0"/>
              <a:t>look at </a:t>
            </a:r>
            <a:r>
              <a:rPr lang="en-AU" dirty="0" smtClean="0"/>
              <a:t>shapes of characters, computers deal with numbers. </a:t>
            </a:r>
          </a:p>
          <a:p>
            <a:r>
              <a:rPr lang="en-AU" dirty="0" smtClean="0"/>
              <a:t>So each </a:t>
            </a:r>
            <a:r>
              <a:rPr lang="en-AU" i="1" dirty="0" smtClean="0"/>
              <a:t>thing</a:t>
            </a:r>
            <a:r>
              <a:rPr lang="en-AU" dirty="0" smtClean="0"/>
              <a:t> (code point) needs a number.</a:t>
            </a:r>
          </a:p>
          <a:p>
            <a:r>
              <a:rPr lang="en-AU" dirty="0" smtClean="0"/>
              <a:t>Unicode is a standard which defines </a:t>
            </a:r>
            <a:br>
              <a:rPr lang="en-AU" dirty="0" smtClean="0"/>
            </a:br>
            <a:r>
              <a:rPr lang="en-AU" dirty="0" smtClean="0"/>
              <a:t>a </a:t>
            </a:r>
            <a:r>
              <a:rPr lang="en-AU" sz="3500" b="1" dirty="0" smtClean="0"/>
              <a:t>uni</a:t>
            </a:r>
            <a:r>
              <a:rPr lang="en-AU" dirty="0"/>
              <a:t>que</a:t>
            </a:r>
            <a:r>
              <a:rPr lang="en-AU" sz="3500" dirty="0" smtClean="0"/>
              <a:t> </a:t>
            </a:r>
            <a:r>
              <a:rPr lang="en-AU" sz="3500" b="1" dirty="0" smtClean="0"/>
              <a:t>code</a:t>
            </a:r>
            <a:r>
              <a:rPr lang="en-AU" b="1" dirty="0" smtClean="0"/>
              <a:t> </a:t>
            </a:r>
            <a:r>
              <a:rPr lang="en-AU" dirty="0" smtClean="0"/>
              <a:t>for each </a:t>
            </a:r>
            <a:r>
              <a:rPr lang="en-AU" i="1" dirty="0" smtClean="0"/>
              <a:t>thingy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used when storing data </a:t>
            </a:r>
          </a:p>
          <a:p>
            <a:pPr lvl="1"/>
            <a:r>
              <a:rPr lang="en-AU" dirty="0" smtClean="0"/>
              <a:t>used by fonts when displaying data (rendering) </a:t>
            </a:r>
          </a:p>
        </p:txBody>
      </p:sp>
    </p:spTree>
    <p:extLst>
      <p:ext uri="{BB962C8B-B14F-4D97-AF65-F5344CB8AC3E}">
        <p14:creationId xmlns:p14="http://schemas.microsoft.com/office/powerpoint/2010/main" val="12829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Unicode</a:t>
            </a:r>
            <a:endParaRPr lang="en-US" sz="40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Over</a:t>
            </a:r>
            <a:r>
              <a:rPr lang="en-AU" baseline="0" dirty="0" smtClean="0"/>
              <a:t> 1,000,000 possible codes.</a:t>
            </a:r>
          </a:p>
          <a:p>
            <a:pPr lvl="1"/>
            <a:r>
              <a:rPr lang="en-AU" dirty="0" smtClean="0"/>
              <a:t>Much better than 256 (2</a:t>
            </a:r>
            <a:r>
              <a:rPr lang="en-AU" baseline="30000" dirty="0" smtClean="0"/>
              <a:t>8</a:t>
            </a:r>
            <a:r>
              <a:rPr lang="en-AU" dirty="0"/>
              <a:t>)</a:t>
            </a:r>
            <a:r>
              <a:rPr lang="en-AU" baseline="30000" dirty="0" smtClean="0"/>
              <a:t> </a:t>
            </a:r>
            <a:r>
              <a:rPr lang="en-AU" dirty="0" smtClean="0"/>
              <a:t>in old fonts [legacy fonts).</a:t>
            </a:r>
            <a:endParaRPr lang="en-AU" baseline="0" dirty="0" smtClean="0"/>
          </a:p>
          <a:p>
            <a:r>
              <a:rPr lang="en-US" dirty="0" smtClean="0"/>
              <a:t>Divided </a:t>
            </a:r>
            <a:r>
              <a:rPr lang="en-US" baseline="0" dirty="0" smtClean="0"/>
              <a:t>into 17 groups (planes) of 65,536 characters (2</a:t>
            </a:r>
            <a:r>
              <a:rPr lang="en-US" baseline="30000" dirty="0" smtClean="0"/>
              <a:t>16</a:t>
            </a:r>
            <a:r>
              <a:rPr lang="en-US" dirty="0"/>
              <a:t>)</a:t>
            </a:r>
            <a:endParaRPr lang="en-US" baseline="30000" dirty="0" smtClean="0"/>
          </a:p>
          <a:p>
            <a:r>
              <a:rPr lang="en-US" baseline="0" dirty="0" smtClean="0"/>
              <a:t>First group = </a:t>
            </a:r>
            <a:r>
              <a:rPr lang="en-US" b="1" baseline="0" dirty="0" smtClean="0"/>
              <a:t>BMP</a:t>
            </a:r>
            <a:r>
              <a:rPr lang="en-US" baseline="0" dirty="0" smtClean="0"/>
              <a:t> (basic multilingual plane)</a:t>
            </a:r>
          </a:p>
          <a:p>
            <a:pPr lvl="1"/>
            <a:r>
              <a:rPr lang="en-US" dirty="0" smtClean="0"/>
              <a:t>all living languages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42" y="4289342"/>
            <a:ext cx="3417757" cy="25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" y="164890"/>
            <a:ext cx="9142014" cy="65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UTF-8, Unicode 16, 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UTF-8</a:t>
            </a:r>
          </a:p>
          <a:p>
            <a:pPr lvl="1"/>
            <a:r>
              <a:rPr lang="en-US" dirty="0" smtClean="0"/>
              <a:t>One byte for ASCII characters</a:t>
            </a:r>
          </a:p>
          <a:p>
            <a:pPr lvl="1"/>
            <a:r>
              <a:rPr lang="en-US" dirty="0" smtClean="0"/>
              <a:t>Two bytes for ANSI </a:t>
            </a:r>
          </a:p>
          <a:p>
            <a:pPr lvl="1"/>
            <a:r>
              <a:rPr lang="en-US" dirty="0" smtClean="0"/>
              <a:t>Three bytes for Asian</a:t>
            </a:r>
          </a:p>
          <a:p>
            <a:pPr lvl="1"/>
            <a:r>
              <a:rPr lang="en-US" dirty="0" smtClean="0"/>
              <a:t>Four bytes others</a:t>
            </a:r>
          </a:p>
          <a:p>
            <a:r>
              <a:rPr lang="en-US" dirty="0" smtClean="0"/>
              <a:t>Unicode 16</a:t>
            </a:r>
          </a:p>
          <a:p>
            <a:pPr lvl="1"/>
            <a:r>
              <a:rPr lang="en-US" dirty="0" smtClean="0"/>
              <a:t>Two bytes for first 65,535, four for the rest</a:t>
            </a:r>
          </a:p>
          <a:p>
            <a:r>
              <a:rPr lang="en-US" dirty="0" smtClean="0"/>
              <a:t>Unicode 32</a:t>
            </a:r>
          </a:p>
          <a:p>
            <a:pPr lvl="1"/>
            <a:r>
              <a:rPr lang="en-US" dirty="0" smtClean="0"/>
              <a:t>Four bytes for everything</a:t>
            </a:r>
          </a:p>
        </p:txBody>
      </p:sp>
    </p:spTree>
    <p:extLst>
      <p:ext uri="{BB962C8B-B14F-4D97-AF65-F5344CB8AC3E}">
        <p14:creationId xmlns:p14="http://schemas.microsoft.com/office/powerpoint/2010/main" val="26429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UTF-8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One byte for ASCII</a:t>
            </a:r>
          </a:p>
          <a:p>
            <a:endParaRPr lang="fr-FR" dirty="0" smtClean="0"/>
          </a:p>
          <a:p>
            <a:r>
              <a:rPr lang="fr-FR" dirty="0" err="1" smtClean="0"/>
              <a:t>Two</a:t>
            </a:r>
            <a:r>
              <a:rPr lang="fr-FR" dirty="0" smtClean="0"/>
              <a:t> bytes for ANSI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81606" y="5340383"/>
            <a:ext cx="197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Hello world, </a:t>
            </a:r>
          </a:p>
          <a:p>
            <a:r>
              <a:rPr lang="fr-FR" sz="2400" dirty="0" smtClean="0"/>
              <a:t>comment </a:t>
            </a:r>
          </a:p>
          <a:p>
            <a:r>
              <a:rPr lang="fr-FR" sz="2400" dirty="0" smtClean="0"/>
              <a:t>ça va?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681606" y="6099751"/>
            <a:ext cx="528036" cy="494676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813" y="4221224"/>
            <a:ext cx="4285714" cy="13333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69812" y="4908109"/>
            <a:ext cx="1178516" cy="494676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5393" y="4930315"/>
            <a:ext cx="681341" cy="494676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173" y="3150734"/>
            <a:ext cx="7471563" cy="3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257bcde-b8d8-4426-8058-35a73a202832"/>
  <p:tag name="__PE_ORIG_SIZE" val="5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de2e332-24a3-4857-a40e-bf39e61346fa"/>
  <p:tag name="__PE_ORIG_SIZE" val="5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79688ea-8762-4775-a917-5613219711c9"/>
  <p:tag name="__PE_ORIG_SIZE" val="5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3337dca-40b2-4c6f-a3f1-afd2884baa13"/>
  <p:tag name="__PE_ORIG_SIZE" val="5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4741</TotalTime>
  <Words>797</Words>
  <Application>Microsoft Office PowerPoint</Application>
  <PresentationFormat>On-screen Show (4:3)</PresentationFormat>
  <Paragraphs>197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Ion Boardroom</vt:lpstr>
      <vt:lpstr>PowerPoint Presentation</vt:lpstr>
      <vt:lpstr>Objectives</vt:lpstr>
      <vt:lpstr>Objectives - assignment</vt:lpstr>
      <vt:lpstr>PowerPoint Presentation</vt:lpstr>
      <vt:lpstr>What is Unicode?</vt:lpstr>
      <vt:lpstr>Unicode</vt:lpstr>
      <vt:lpstr>PowerPoint Presentation</vt:lpstr>
      <vt:lpstr>UTF-8, Unicode 16, 32</vt:lpstr>
      <vt:lpstr>UTF-8</vt:lpstr>
      <vt:lpstr>Same code different bytes</vt:lpstr>
      <vt:lpstr>Legacy (pre-Unicode)</vt:lpstr>
      <vt:lpstr>Unicode consortium</vt:lpstr>
      <vt:lpstr>Unicode conversion</vt:lpstr>
      <vt:lpstr>PowerPoint Presentation</vt:lpstr>
      <vt:lpstr>Unicode Conversion</vt:lpstr>
      <vt:lpstr>Install SIL Converters 4.0</vt:lpstr>
      <vt:lpstr>Learning task 1 – Needs converting?</vt:lpstr>
      <vt:lpstr>PowerPoint Presentation</vt:lpstr>
      <vt:lpstr>Is your file in Unicode already?</vt:lpstr>
      <vt:lpstr>Is your file in Unicode already?</vt:lpstr>
      <vt:lpstr>Are there any legacy fonts?</vt:lpstr>
      <vt:lpstr>Your turn</vt:lpstr>
      <vt:lpstr>2. Add a converter</vt:lpstr>
      <vt:lpstr>Learning task 2 – Install a .tec file</vt:lpstr>
      <vt:lpstr>Run the converter</vt:lpstr>
      <vt:lpstr>Save as …</vt:lpstr>
      <vt:lpstr>Other applications?</vt:lpstr>
      <vt:lpstr>Useful links</vt:lpstr>
      <vt:lpstr>Learning task 3 – Word document</vt:lpstr>
      <vt:lpstr>Assignment</vt:lpstr>
      <vt:lpstr>PowerPoint Presentation</vt:lpstr>
      <vt:lpstr>Scenario 1 – Branch TEC file</vt:lpstr>
      <vt:lpstr>Scenario 2 – no MAP/tec exists</vt:lpstr>
    </vt:vector>
  </TitlesOfParts>
  <Company>Clearly Presented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Pearce</dc:creator>
  <cp:lastModifiedBy>Microsoft account</cp:lastModifiedBy>
  <cp:revision>67</cp:revision>
  <dcterms:created xsi:type="dcterms:W3CDTF">2007-09-01T04:44:03Z</dcterms:created>
  <dcterms:modified xsi:type="dcterms:W3CDTF">2015-02-17T18:58:36Z</dcterms:modified>
</cp:coreProperties>
</file>