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04458-1599-4940-997B-2CEC11C66D1C}" type="datetimeFigureOut">
              <a:rPr lang="en-ZA" smtClean="0"/>
              <a:pPr/>
              <a:t>2014/05/08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E4F90-5430-4EC8-B699-FD77694FB925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Nyangatom</a:t>
            </a:r>
            <a:r>
              <a:rPr lang="en-US" dirty="0" smtClean="0"/>
              <a:t> Verbs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ZA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Causative Extension</a:t>
            </a:r>
            <a:endParaRPr lang="en-Z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600200"/>
            <a:ext cx="6326886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5486400"/>
            <a:ext cx="68580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s+tpx_extpx_verbstem_numsx</a:t>
            </a:r>
            <a:endParaRPr lang="en-ZA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Reciprocal Verbs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581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arami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aramakinosi</a:t>
                      </a:r>
                      <a:endParaRPr lang="en-ZA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r>
                        <a:rPr lang="en-US" dirty="0" smtClean="0"/>
                        <a:t>he beat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beat each other</a:t>
                      </a:r>
                      <a:endParaRPr lang="en-ZA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engoliki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engolikinosi</a:t>
                      </a:r>
                      <a:endParaRPr lang="en-ZA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r>
                        <a:rPr lang="en-US" dirty="0" smtClean="0"/>
                        <a:t>he saw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</a:t>
                      </a:r>
                      <a:r>
                        <a:rPr lang="en-US" baseline="0" dirty="0" smtClean="0"/>
                        <a:t> saw each other</a:t>
                      </a:r>
                      <a:endParaRPr lang="en-ZA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arimaki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arimakinosi</a:t>
                      </a:r>
                      <a:endParaRPr lang="en-ZA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r>
                        <a:rPr lang="en-US" dirty="0" smtClean="0"/>
                        <a:t>he</a:t>
                      </a:r>
                      <a:r>
                        <a:rPr lang="en-US" baseline="0" dirty="0" smtClean="0"/>
                        <a:t> forgave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forgave </a:t>
                      </a:r>
                      <a:r>
                        <a:rPr lang="en-US" baseline="0" dirty="0" smtClean="0"/>
                        <a:t> each other</a:t>
                      </a:r>
                      <a:endParaRPr lang="en-ZA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ewuma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ewumakinosi</a:t>
                      </a:r>
                      <a:endParaRPr lang="en-ZA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r>
                        <a:rPr lang="en-US" dirty="0" smtClean="0"/>
                        <a:t>he</a:t>
                      </a:r>
                      <a:r>
                        <a:rPr lang="en-US" baseline="0" dirty="0" smtClean="0"/>
                        <a:t> married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</a:t>
                      </a:r>
                      <a:r>
                        <a:rPr lang="en-US" baseline="0" dirty="0" smtClean="0"/>
                        <a:t> married each other</a:t>
                      </a:r>
                      <a:endParaRPr lang="en-ZA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6096000"/>
          <a:ext cx="6553200" cy="45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5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sbj+tenpx_verbstem_extsx_numsx</a:t>
                      </a:r>
                      <a:endParaRPr lang="en-ZA" sz="2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19400" y="5334000"/>
            <a:ext cx="2563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ndika" pitchFamily="2" charset="0"/>
                <a:ea typeface="Andika" pitchFamily="2" charset="0"/>
                <a:cs typeface="Andika" pitchFamily="2" charset="0"/>
              </a:rPr>
              <a:t>Template:</a:t>
            </a:r>
            <a:endParaRPr lang="en-ZA" sz="4000" dirty="0">
              <a:latin typeface="Andika" pitchFamily="2" charset="0"/>
              <a:ea typeface="Andika" pitchFamily="2" charset="0"/>
              <a:cs typeface="Andika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Nyangatom</a:t>
            </a:r>
            <a:r>
              <a:rPr lang="en-US" dirty="0" smtClean="0"/>
              <a:t> Verbs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Verb Types:</a:t>
            </a: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Dynamic</a:t>
            </a:r>
          </a:p>
          <a:p>
            <a:pPr algn="ctr"/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Stative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Auxiliary</a:t>
            </a:r>
            <a:endParaRPr lang="en-ZA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Nyangatom</a:t>
            </a:r>
            <a:r>
              <a:rPr lang="en-US" dirty="0" smtClean="0"/>
              <a:t> Verbs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Other possible types or sub-types</a:t>
            </a:r>
            <a:r>
              <a:rPr lang="en-US" dirty="0" smtClean="0"/>
              <a:t>:</a:t>
            </a:r>
          </a:p>
          <a:p>
            <a:r>
              <a:rPr lang="en-US" dirty="0" smtClean="0"/>
              <a:t>Copulative</a:t>
            </a:r>
          </a:p>
          <a:p>
            <a:r>
              <a:rPr lang="en-US" dirty="0" smtClean="0"/>
              <a:t>Negative</a:t>
            </a:r>
          </a:p>
          <a:p>
            <a:pPr lvl="1"/>
            <a:r>
              <a:rPr lang="en-US" dirty="0" smtClean="0"/>
              <a:t>Independent</a:t>
            </a:r>
          </a:p>
          <a:p>
            <a:pPr lvl="1"/>
            <a:r>
              <a:rPr lang="en-US" dirty="0" smtClean="0"/>
              <a:t>Subordinate</a:t>
            </a:r>
            <a:endParaRPr lang="en-US" dirty="0"/>
          </a:p>
          <a:p>
            <a:r>
              <a:rPr lang="en-US" dirty="0" smtClean="0"/>
              <a:t>Conjoint</a:t>
            </a:r>
          </a:p>
          <a:p>
            <a:r>
              <a:rPr lang="en-US" dirty="0" smtClean="0"/>
              <a:t>Disjoint</a:t>
            </a:r>
          </a:p>
          <a:p>
            <a:r>
              <a:rPr lang="en-US" dirty="0" smtClean="0"/>
              <a:t>Imperative</a:t>
            </a:r>
          </a:p>
          <a:p>
            <a:r>
              <a:rPr lang="en-US" dirty="0" smtClean="0"/>
              <a:t>Subordinate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Verbs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Have at least three Aspects/Moods:</a:t>
            </a:r>
          </a:p>
          <a:p>
            <a:r>
              <a:rPr lang="en-US" dirty="0" smtClean="0"/>
              <a:t>Active</a:t>
            </a:r>
          </a:p>
          <a:p>
            <a:r>
              <a:rPr lang="en-US" dirty="0" smtClean="0"/>
              <a:t>Passive</a:t>
            </a:r>
          </a:p>
          <a:p>
            <a:r>
              <a:rPr lang="en-US" dirty="0" smtClean="0"/>
              <a:t>Conjunctive</a:t>
            </a:r>
            <a:endParaRPr lang="en-Z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Verbs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Verb extensions:</a:t>
            </a:r>
          </a:p>
          <a:p>
            <a:r>
              <a:rPr lang="en-US" dirty="0" smtClean="0"/>
              <a:t>Causative</a:t>
            </a:r>
          </a:p>
          <a:p>
            <a:r>
              <a:rPr lang="en-US" dirty="0" err="1" smtClean="0"/>
              <a:t>Benefactive</a:t>
            </a:r>
            <a:endParaRPr lang="en-US" dirty="0" smtClean="0"/>
          </a:p>
          <a:p>
            <a:r>
              <a:rPr lang="en-US" dirty="0" smtClean="0"/>
              <a:t>Ablative</a:t>
            </a:r>
          </a:p>
          <a:p>
            <a:r>
              <a:rPr lang="en-US" dirty="0" err="1" smtClean="0"/>
              <a:t>Allative</a:t>
            </a:r>
            <a:endParaRPr lang="en-US" dirty="0" smtClean="0"/>
          </a:p>
          <a:p>
            <a:pPr>
              <a:buNone/>
            </a:pPr>
            <a:endParaRPr lang="en-Z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Transitivity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only impacts syntax (constituent ordering) but templates may be required if the structure of the verb itself is affected.</a:t>
            </a:r>
          </a:p>
          <a:p>
            <a:r>
              <a:rPr lang="en-US" dirty="0" smtClean="0"/>
              <a:t>If the changes to the verb morphology are slight consider adapting templates to work with all transitivity types, i.e. object</a:t>
            </a:r>
            <a:endParaRPr lang="en-Z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Inflectional Classes or Declensions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The verbs in </a:t>
            </a:r>
            <a:r>
              <a:rPr lang="en-US" dirty="0" err="1" smtClean="0"/>
              <a:t>Nyangatom</a:t>
            </a:r>
            <a:r>
              <a:rPr lang="en-US" dirty="0" smtClean="0"/>
              <a:t> can be divided into two Inflectional Classes. (Each has a different set of subject marker prefixes.)</a:t>
            </a:r>
          </a:p>
          <a:p>
            <a:pPr>
              <a:buNone/>
            </a:pPr>
            <a:endParaRPr lang="en-US" dirty="0" smtClean="0"/>
          </a:p>
          <a:p>
            <a:pPr algn="ctr"/>
            <a:r>
              <a:rPr lang="en-US" dirty="0" smtClean="0"/>
              <a:t>TO -class</a:t>
            </a:r>
          </a:p>
          <a:p>
            <a:pPr algn="ctr"/>
            <a:r>
              <a:rPr lang="en-US" dirty="0" smtClean="0"/>
              <a:t>KI -class</a:t>
            </a:r>
            <a:endParaRPr lang="en-Z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Examples of TO and KI Classes</a:t>
            </a:r>
            <a:endParaRPr lang="en-Z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597" y="1904997"/>
            <a:ext cx="3999262" cy="3100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597" y="1981190"/>
            <a:ext cx="3907060" cy="2996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Summary Chart of Person/tense </a:t>
            </a:r>
            <a:endParaRPr lang="en-Z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905000"/>
            <a:ext cx="6775418" cy="3606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175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Nyangatom Verbs</vt:lpstr>
      <vt:lpstr>Nyangatom Verbs</vt:lpstr>
      <vt:lpstr>Nyangatom Verbs</vt:lpstr>
      <vt:lpstr>Dynamic Verbs</vt:lpstr>
      <vt:lpstr>Dynamic Verbs</vt:lpstr>
      <vt:lpstr>Transitivity</vt:lpstr>
      <vt:lpstr>Inflectional Classes or Declensions</vt:lpstr>
      <vt:lpstr>Examples of TO and KI Classes</vt:lpstr>
      <vt:lpstr>Summary Chart of Person/tense </vt:lpstr>
      <vt:lpstr>Causative Extension</vt:lpstr>
      <vt:lpstr>Reciprocal Verbs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Nyangatom Verbs</dc:title>
  <dc:creator>User</dc:creator>
  <cp:lastModifiedBy>User</cp:lastModifiedBy>
  <cp:revision>23</cp:revision>
  <dcterms:created xsi:type="dcterms:W3CDTF">2014-04-30T13:33:46Z</dcterms:created>
  <dcterms:modified xsi:type="dcterms:W3CDTF">2014-05-08T20:28:50Z</dcterms:modified>
</cp:coreProperties>
</file>