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6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21800" y="838200"/>
            <a:ext cx="24638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00" y="838200"/>
            <a:ext cx="71882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10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11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0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3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1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8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4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8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838200"/>
            <a:ext cx="985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0400" y="1828800"/>
            <a:ext cx="9855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30400" y="6248400"/>
            <a:ext cx="294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756DCCAF-5353-4F38-97E7-9990138D745A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84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7CF24868-0652-4320-BE6A-B0379E090D4F}" type="slidenum">
              <a:rPr lang="en-US" smtClean="0"/>
              <a:t>‹#›</a:t>
            </a:fld>
            <a:endParaRPr lang="en-US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92921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5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Talking Books in Bloom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42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488019"/>
            <a:ext cx="9855200" cy="3455581"/>
          </a:xfrm>
        </p:spPr>
        <p:txBody>
          <a:bodyPr/>
          <a:lstStyle/>
          <a:p>
            <a:r>
              <a:rPr lang="en-US" sz="3600" dirty="0" smtClean="0"/>
              <a:t>The participant will create a talking book in Bloom</a:t>
            </a:r>
          </a:p>
          <a:p>
            <a:r>
              <a:rPr lang="en-US" sz="3600" dirty="0" smtClean="0"/>
              <a:t>The participant will create a talking e-pub.</a:t>
            </a:r>
            <a:endParaRPr lang="en-US" sz="3600" dirty="0"/>
          </a:p>
          <a:p>
            <a:r>
              <a:rPr lang="en-US" sz="3600" dirty="0" smtClean="0"/>
              <a:t>The participant will play a talking book in an e-reader in Windows </a:t>
            </a:r>
            <a:r>
              <a:rPr lang="en-US" sz="3600" dirty="0" smtClean="0"/>
              <a:t>or</a:t>
            </a:r>
            <a:r>
              <a:rPr lang="en-US" sz="3600" dirty="0" smtClean="0"/>
              <a:t> </a:t>
            </a:r>
            <a:r>
              <a:rPr lang="en-US" sz="3600" dirty="0" smtClean="0"/>
              <a:t>in Android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6147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dirty="0" smtClean="0"/>
              <a:t>Learning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1786" y="2232837"/>
            <a:ext cx="9855200" cy="3189767"/>
          </a:xfrm>
        </p:spPr>
        <p:txBody>
          <a:bodyPr/>
          <a:lstStyle/>
          <a:p>
            <a:r>
              <a:rPr lang="en-US" sz="3600" dirty="0" smtClean="0"/>
              <a:t>Install Lame for Windows and ADE</a:t>
            </a:r>
            <a:endParaRPr lang="en-US" sz="3600" dirty="0"/>
          </a:p>
          <a:p>
            <a:r>
              <a:rPr lang="en-US" sz="3600" dirty="0" smtClean="0"/>
              <a:t>The participants will create a talking book in Bloom via instructor’s directions</a:t>
            </a:r>
          </a:p>
          <a:p>
            <a:r>
              <a:rPr lang="en-US" sz="3600" dirty="0" smtClean="0"/>
              <a:t>The participants will create a talking e-pub</a:t>
            </a:r>
          </a:p>
          <a:p>
            <a:r>
              <a:rPr lang="en-US" sz="3600" dirty="0" smtClean="0"/>
              <a:t>The participants will play the talking e-pub.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73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dirty="0" smtClean="0"/>
              <a:t>Learning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1786" y="2232837"/>
            <a:ext cx="9855200" cy="4019107"/>
          </a:xfrm>
        </p:spPr>
        <p:txBody>
          <a:bodyPr/>
          <a:lstStyle/>
          <a:p>
            <a:r>
              <a:rPr lang="en-US" sz="3600" dirty="0" smtClean="0"/>
              <a:t>The participants will create a talking book in Bloom on his own</a:t>
            </a:r>
          </a:p>
          <a:p>
            <a:r>
              <a:rPr lang="en-US" sz="3600" dirty="0" smtClean="0"/>
              <a:t>The participants will create a talking e-pub on his own</a:t>
            </a:r>
          </a:p>
          <a:p>
            <a:r>
              <a:rPr lang="en-US" sz="3600" dirty="0" smtClean="0"/>
              <a:t>The participants will play the talking e-pub on his own.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4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134" y="871869"/>
            <a:ext cx="9855200" cy="990600"/>
          </a:xfrm>
        </p:spPr>
        <p:txBody>
          <a:bodyPr/>
          <a:lstStyle/>
          <a:p>
            <a:r>
              <a:rPr lang="en-US" dirty="0" smtClean="0"/>
              <a:t>Learning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200940"/>
            <a:ext cx="9855200" cy="4657060"/>
          </a:xfrm>
        </p:spPr>
        <p:txBody>
          <a:bodyPr/>
          <a:lstStyle/>
          <a:p>
            <a:r>
              <a:rPr lang="en-US" sz="3600" dirty="0" smtClean="0"/>
              <a:t>The participants will create a picture dictionary (talking version) in Bloom</a:t>
            </a:r>
          </a:p>
          <a:p>
            <a:r>
              <a:rPr lang="en-US" sz="3600" dirty="0" smtClean="0"/>
              <a:t>The participants will move it to Reading App Builder.</a:t>
            </a:r>
          </a:p>
          <a:p>
            <a:r>
              <a:rPr lang="en-US" sz="3600" dirty="0" smtClean="0"/>
              <a:t>The </a:t>
            </a:r>
            <a:r>
              <a:rPr lang="en-US" sz="3600"/>
              <a:t>participants </a:t>
            </a:r>
            <a:r>
              <a:rPr lang="en-US" sz="3600" smtClean="0"/>
              <a:t>will build </a:t>
            </a:r>
            <a:r>
              <a:rPr lang="en-US" sz="3600" dirty="0" smtClean="0"/>
              <a:t>the picture dictionary as an Android app and </a:t>
            </a:r>
            <a:r>
              <a:rPr lang="en-US" sz="3600" dirty="0"/>
              <a:t>install it on their Android </a:t>
            </a:r>
            <a:r>
              <a:rPr lang="en-US" sz="3600" dirty="0" smtClean="0"/>
              <a:t>device.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9034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45</TotalTime>
  <Words>154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ＭＳ Ｐゴシック</vt:lpstr>
      <vt:lpstr>Arial</vt:lpstr>
      <vt:lpstr>Blank Presentation</vt:lpstr>
      <vt:lpstr>Talking Books in Bloom</vt:lpstr>
      <vt:lpstr>Learning Objective</vt:lpstr>
      <vt:lpstr>Learning Tasks</vt:lpstr>
      <vt:lpstr>Learning Tasks</vt:lpstr>
      <vt:lpstr>Learning Tasks</vt:lpstr>
    </vt:vector>
  </TitlesOfParts>
  <Company>SIL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Dictionary App Builder</dc:title>
  <dc:creator>Kent Schroeder</dc:creator>
  <cp:lastModifiedBy>Kent Schroeder</cp:lastModifiedBy>
  <cp:revision>10</cp:revision>
  <dcterms:created xsi:type="dcterms:W3CDTF">2017-03-29T15:34:06Z</dcterms:created>
  <dcterms:modified xsi:type="dcterms:W3CDTF">2017-04-04T10:11:27Z</dcterms:modified>
</cp:coreProperties>
</file>