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5" r:id="rId2"/>
    <p:sldId id="284" r:id="rId3"/>
    <p:sldId id="266" r:id="rId4"/>
    <p:sldId id="267" r:id="rId5"/>
    <p:sldId id="268" r:id="rId6"/>
    <p:sldId id="269" r:id="rId7"/>
    <p:sldId id="272" r:id="rId8"/>
    <p:sldId id="271" r:id="rId9"/>
    <p:sldId id="273" r:id="rId10"/>
    <p:sldId id="277" r:id="rId11"/>
    <p:sldId id="275" r:id="rId12"/>
    <p:sldId id="274" r:id="rId13"/>
    <p:sldId id="276" r:id="rId14"/>
    <p:sldId id="279" r:id="rId15"/>
    <p:sldId id="278" r:id="rId16"/>
    <p:sldId id="281" r:id="rId17"/>
    <p:sldId id="283" r:id="rId18"/>
    <p:sldId id="282" r:id="rId19"/>
    <p:sldId id="286" r:id="rId20"/>
    <p:sldId id="287" r:id="rId21"/>
    <p:sldId id="288" r:id="rId22"/>
    <p:sldId id="28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30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C3740-138C-4ACA-B73A-B645F73B3CC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6D429-010E-487C-87CF-5E0B59AC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02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there</a:t>
            </a:r>
            <a:r>
              <a:rPr lang="en-US" baseline="0" dirty="0" smtClean="0"/>
              <a:t> is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7.5 server and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8.0 server</a:t>
            </a:r>
          </a:p>
          <a:p>
            <a:r>
              <a:rPr lang="en-US" baseline="0" dirty="0" smtClean="0"/>
              <a:t>Kent &amp; Doug </a:t>
            </a:r>
            <a:r>
              <a:rPr lang="en-US" baseline="0" dirty="0" err="1" smtClean="0"/>
              <a:t>Higby</a:t>
            </a:r>
            <a:r>
              <a:rPr lang="en-US" baseline="0" dirty="0" smtClean="0"/>
              <a:t> probably get a request from Cameroon every so often when I am in search of a </a:t>
            </a:r>
            <a:r>
              <a:rPr lang="en-US" baseline="0" dirty="0" err="1" smtClean="0"/>
              <a:t>Paratext</a:t>
            </a:r>
            <a:r>
              <a:rPr lang="en-US" baseline="0" dirty="0" smtClean="0"/>
              <a:t> license for someone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F6D429-010E-487C-87CF-5E0B59ACF8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63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857251" y="3228975"/>
            <a:ext cx="7315200" cy="3086100"/>
          </a:xfrm>
        </p:spPr>
        <p:txBody>
          <a:bodyPr>
            <a:normAutofit/>
          </a:bodyPr>
          <a:lstStyle/>
          <a:p>
            <a:r>
              <a:rPr lang="en-GB" dirty="0" smtClean="0"/>
              <a:t>You should demonstrate these in </a:t>
            </a:r>
            <a:r>
              <a:rPr lang="en-GB" dirty="0" err="1" smtClean="0"/>
              <a:t>Paratext</a:t>
            </a:r>
            <a:r>
              <a:rPr lang="en-GB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BFFE6-E4BD-4C58-B8C5-A5DE4F4CEBE9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93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4127" y="320675"/>
            <a:ext cx="9715771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4126" y="1825625"/>
            <a:ext cx="9715771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56648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6697" y="6336913"/>
            <a:ext cx="2743200" cy="365125"/>
          </a:xfrm>
        </p:spPr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0914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351282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620C-C7FC-487E-9205-11DE4E2E8BE0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E1518-D98B-474C-BE05-3E7D211DE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48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506A0-F6E0-4693-8A7E-9A38475F7B11}" type="datetimeFigureOut">
              <a:rPr lang="en-US" smtClean="0"/>
              <a:t>4/8/2018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7532B-1D83-4D46-A403-3CA29F30F2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7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8721" y="743919"/>
            <a:ext cx="9819269" cy="4618495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Paratext 8</a:t>
            </a:r>
            <a:b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Project Plan Setup</a:t>
            </a:r>
            <a:b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Administrators</a:t>
            </a:r>
            <a:r>
              <a:rPr lang="en-US" sz="4800" b="1" dirty="0" smtClean="0">
                <a:latin typeface="+mn-lt"/>
              </a:rPr>
              <a:t/>
            </a:r>
            <a:br>
              <a:rPr lang="en-US" sz="4800" b="1" dirty="0" smtClean="0">
                <a:latin typeface="+mn-lt"/>
              </a:rPr>
            </a:br>
            <a:endParaRPr lang="en-US" sz="4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097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Configuring task settings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Three task settings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Mark task as complete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When can this task start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Requires Editing</a:t>
            </a:r>
          </a:p>
        </p:txBody>
      </p:sp>
    </p:spTree>
    <p:extLst>
      <p:ext uri="{BB962C8B-B14F-4D97-AF65-F5344CB8AC3E}">
        <p14:creationId xmlns:p14="http://schemas.microsoft.com/office/powerpoint/2010/main" val="350236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Configuring task settings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Three task settings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task as complete</a:t>
            </a: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chapter of a book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entire book</a:t>
            </a: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entire </a:t>
            </a: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When can this task start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Requires Editing</a:t>
            </a:r>
          </a:p>
        </p:txBody>
      </p:sp>
    </p:spTree>
    <p:extLst>
      <p:ext uri="{BB962C8B-B14F-4D97-AF65-F5344CB8AC3E}">
        <p14:creationId xmlns:p14="http://schemas.microsoft.com/office/powerpoint/2010/main" val="150864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Configuring task settings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Three task settings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Mark task as complete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can this task start</a:t>
            </a: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Dependent tasks: after a previous task for chapter or for book or after a previous stage</a:t>
            </a: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Non-dependent tasks can be set to begin</a:t>
            </a:r>
          </a:p>
          <a:p>
            <a:pPr lvl="1" algn="l"/>
            <a:r>
              <a:rPr lang="en-US" sz="28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the task shown on the translator’s to do list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Requires Editing</a:t>
            </a:r>
          </a:p>
        </p:txBody>
      </p:sp>
    </p:spTree>
    <p:extLst>
      <p:ext uri="{BB962C8B-B14F-4D97-AF65-F5344CB8AC3E}">
        <p14:creationId xmlns:p14="http://schemas.microsoft.com/office/powerpoint/2010/main" val="70684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Configuring task settings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Three task settings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Mark task as complete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When can this task start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Requires Editing</a:t>
            </a: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name</a:t>
            </a:r>
            <a:endParaRPr lang="en-US" sz="2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l">
              <a:buFont typeface="+mj-lt"/>
              <a:buAutoNum type="alphaLcPeriod"/>
            </a:pPr>
            <a:r>
              <a:rPr lang="en-US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  <a:p>
            <a:pPr algn="l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8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Assigning checks to stages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Automatic checks are set at the stage level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 Checks tab in the Project Plan dialog box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At least 20 checks available to you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five categories of checks: Basic, Spelling, Unresolved Notes, Back Translation and Other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Each Note tag will have a potential check</a:t>
            </a:r>
          </a:p>
          <a:p>
            <a:pPr algn="l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88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Assigning checks to stages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algn="l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2386" y="1472339"/>
            <a:ext cx="5867180" cy="5196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03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Assigning tasks to the team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three kinds of activity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Editing the text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Resolving  issues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Marking progress</a:t>
            </a:r>
          </a:p>
        </p:txBody>
      </p:sp>
    </p:spTree>
    <p:extLst>
      <p:ext uri="{BB962C8B-B14F-4D97-AF65-F5344CB8AC3E}">
        <p14:creationId xmlns:p14="http://schemas.microsoft.com/office/powerpoint/2010/main" val="141716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Assigning tasks to the team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the Assignment and Progress dialog box, there are three columns:  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Task/Check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Assigned to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3590" y="2543255"/>
            <a:ext cx="6088222" cy="280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26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Assigning tasks to the team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the Assigned to column, there are options to select:  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Unassigned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One team member</a:t>
            </a:r>
          </a:p>
          <a:p>
            <a:pPr marL="514350" indent="-514350" algn="l">
              <a:buFont typeface="+mj-lt"/>
              <a:buAutoNum type="arabicParenR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</a:p>
        </p:txBody>
      </p:sp>
    </p:spTree>
    <p:extLst>
      <p:ext uri="{BB962C8B-B14F-4D97-AF65-F5344CB8AC3E}">
        <p14:creationId xmlns:p14="http://schemas.microsoft.com/office/powerpoint/2010/main" val="173965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850244" cy="4897464"/>
          </a:xfrm>
        </p:spPr>
        <p:txBody>
          <a:bodyPr>
            <a:normAutofit/>
          </a:bodyPr>
          <a:lstStyle/>
          <a:p>
            <a:pPr marL="514350" indent="-514350" algn="l">
              <a:buClr>
                <a:srgbClr val="FFFF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Create a new standard translation project with language of your choice and with at least one book</a:t>
            </a:r>
          </a:p>
          <a:p>
            <a:pPr marL="514350" indent="-514350" algn="l">
              <a:buClr>
                <a:srgbClr val="FFFF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Apply SIL base plan to your project and save it.</a:t>
            </a:r>
          </a:p>
          <a:p>
            <a:pPr marL="514350" indent="-514350" algn="l">
              <a:buClr>
                <a:srgbClr val="FFFF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Stage 1: Move insert illustrations task up 2 spaces</a:t>
            </a:r>
          </a:p>
          <a:p>
            <a:pPr marL="514350" indent="-514350" algn="l">
              <a:buClr>
                <a:srgbClr val="FFFF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Stage 2: Move Biblical key terms check down one space</a:t>
            </a:r>
          </a:p>
          <a:p>
            <a:pPr marL="514350" indent="-514350" algn="l">
              <a:buClr>
                <a:srgbClr val="FFFF00"/>
              </a:buClr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Stage 1: Delete Draft glossary entries task</a:t>
            </a:r>
          </a:p>
        </p:txBody>
      </p:sp>
    </p:spTree>
    <p:extLst>
      <p:ext uri="{BB962C8B-B14F-4D97-AF65-F5344CB8AC3E}">
        <p14:creationId xmlns:p14="http://schemas.microsoft.com/office/powerpoint/2010/main" val="305751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Setting the project scope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Creating a project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Modifying a project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Configuring task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settings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Assigning checks to stages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Assigning tasks to the team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20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850244" cy="4897464"/>
          </a:xfrm>
        </p:spPr>
        <p:txBody>
          <a:bodyPr>
            <a:normAutofit lnSpcReduction="10000"/>
          </a:bodyPr>
          <a:lstStyle/>
          <a:p>
            <a:pPr marL="514350" indent="-514350" algn="l">
              <a:buClr>
                <a:srgbClr val="FFFF00"/>
              </a:buClr>
              <a:buFont typeface="+mj-lt"/>
              <a:buAutoNum type="arabicPeriod" startAt="6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Stage 3: Add a task “Have an celebration” as the last task in the stage.  Mark task complete = book and when can this task start? = after team check is complete and requires editing = no.</a:t>
            </a:r>
          </a:p>
          <a:p>
            <a:pPr marL="514350" indent="-514350" algn="l">
              <a:buClr>
                <a:srgbClr val="FFFF00"/>
              </a:buClr>
              <a:buFont typeface="+mj-lt"/>
              <a:buAutoNum type="arabicPeriod" startAt="6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Stage 2: Naturalness check task, change when can this task start? = after previous task is complete for chapter</a:t>
            </a:r>
          </a:p>
          <a:p>
            <a:pPr marL="514350" indent="-514350" algn="l">
              <a:buClr>
                <a:srgbClr val="FFFF00"/>
              </a:buClr>
              <a:buFont typeface="+mj-lt"/>
              <a:buAutoNum type="arabicPeriod" startAt="6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Stage 3: First comprehension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check task, change when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can this task start?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  after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previous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task is complete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b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chapter.</a:t>
            </a:r>
          </a:p>
        </p:txBody>
      </p:sp>
    </p:spTree>
    <p:extLst>
      <p:ext uri="{BB962C8B-B14F-4D97-AF65-F5344CB8AC3E}">
        <p14:creationId xmlns:p14="http://schemas.microsoft.com/office/powerpoint/2010/main" val="280550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850244" cy="4897464"/>
          </a:xfrm>
        </p:spPr>
        <p:txBody>
          <a:bodyPr>
            <a:normAutofit/>
          </a:bodyPr>
          <a:lstStyle/>
          <a:p>
            <a:pPr marL="514350" indent="-514350" algn="l">
              <a:buClr>
                <a:srgbClr val="FFFF00"/>
              </a:buClr>
              <a:buFont typeface="+mj-lt"/>
              <a:buAutoNum type="arabicPeriod" startAt="9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Stage 6: Combine money – final check and weights – final check into one task.</a:t>
            </a:r>
          </a:p>
          <a:p>
            <a:pPr marL="514350" indent="-514350" algn="l">
              <a:buClr>
                <a:srgbClr val="FFFF00"/>
              </a:buClr>
              <a:buFont typeface="+mj-lt"/>
              <a:buAutoNum type="arabicPeriod" startAt="9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In Checks, change repeated words to drafting.</a:t>
            </a:r>
          </a:p>
          <a:p>
            <a:pPr marL="514350" indent="-514350" algn="l">
              <a:buClr>
                <a:srgbClr val="FFFF00"/>
              </a:buClr>
              <a:buFont typeface="+mj-lt"/>
              <a:buAutoNum type="arabicPeriod" startAt="9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In Checks, change parallel passages to review by community.</a:t>
            </a:r>
          </a:p>
          <a:p>
            <a:pPr marL="514350" indent="-514350" algn="l">
              <a:buClr>
                <a:srgbClr val="FFFF00"/>
              </a:buClr>
              <a:buFont typeface="+mj-lt"/>
              <a:buAutoNum type="arabicPeriod" startAt="9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Assign translation brief to the team.</a:t>
            </a:r>
          </a:p>
          <a:p>
            <a:pPr marL="514350" indent="-514350" algn="l">
              <a:buClr>
                <a:srgbClr val="FFFF00"/>
              </a:buClr>
              <a:buFont typeface="+mj-lt"/>
              <a:buAutoNum type="arabicPeriod" startAt="9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Assign a chapter of book to yourself.</a:t>
            </a:r>
          </a:p>
        </p:txBody>
      </p:sp>
    </p:spTree>
    <p:extLst>
      <p:ext uri="{BB962C8B-B14F-4D97-AF65-F5344CB8AC3E}">
        <p14:creationId xmlns:p14="http://schemas.microsoft.com/office/powerpoint/2010/main" val="140654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 project plan is built upon an _______ plan. </a:t>
            </a:r>
          </a:p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To add a task to the plan, you </a:t>
            </a:r>
            <a:r>
              <a:rPr lang="en-GB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selec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 ______ task, click  _______ button and give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the task a name and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__________.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 can mark a task as complete by chapter,  by ______ or by _______.</a:t>
            </a:r>
          </a:p>
          <a:p>
            <a:pPr marL="0" indent="0">
              <a:buNone/>
            </a:pPr>
            <a:r>
              <a:rPr lang="en-GB" sz="2200" dirty="0" smtClean="0">
                <a:solidFill>
                  <a:srgbClr val="00B050"/>
                </a:solidFill>
              </a:rPr>
              <a:t>Answers:  organizational, preceding, Add task, description, book, project</a:t>
            </a:r>
            <a:endParaRPr lang="en-US" sz="2200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01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Project Plan Setup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5169" y="1472339"/>
            <a:ext cx="6115924" cy="497495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1972" y="1286360"/>
            <a:ext cx="9144000" cy="3874576"/>
          </a:xfrm>
        </p:spPr>
        <p:txBody>
          <a:bodyPr/>
          <a:lstStyle/>
          <a:p>
            <a:pPr algn="l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37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Creating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Selecting a base plan and applying it to project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 the Project menu, click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roject Plan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Click Manage Plans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Select a base plan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Click Copy Plan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Click OK</a:t>
            </a:r>
          </a:p>
        </p:txBody>
      </p:sp>
    </p:spTree>
    <p:extLst>
      <p:ext uri="{BB962C8B-B14F-4D97-AF65-F5344CB8AC3E}">
        <p14:creationId xmlns:p14="http://schemas.microsoft.com/office/powerpoint/2010/main" val="276985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Modifying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Reorder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Add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Delete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Combine tasks</a:t>
            </a:r>
          </a:p>
        </p:txBody>
      </p:sp>
    </p:spTree>
    <p:extLst>
      <p:ext uri="{BB962C8B-B14F-4D97-AF65-F5344CB8AC3E}">
        <p14:creationId xmlns:p14="http://schemas.microsoft.com/office/powerpoint/2010/main" val="53252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Modifying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8"/>
            <a:ext cx="9144000" cy="4711485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Reorder tasks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Tasks can be moved earlier or later in a stage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Tasks can be moved to different stage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Tasks should be placed where they must be completed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Add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Delete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Combine tasks</a:t>
            </a:r>
          </a:p>
        </p:txBody>
      </p:sp>
    </p:spTree>
    <p:extLst>
      <p:ext uri="{BB962C8B-B14F-4D97-AF65-F5344CB8AC3E}">
        <p14:creationId xmlns:p14="http://schemas.microsoft.com/office/powerpoint/2010/main" val="410971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Modifying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Reorder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tasks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Select preceding task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Click Add task button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Give the task a name and description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Delete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Combine tasks</a:t>
            </a:r>
          </a:p>
        </p:txBody>
      </p:sp>
    </p:spTree>
    <p:extLst>
      <p:ext uri="{BB962C8B-B14F-4D97-AF65-F5344CB8AC3E}">
        <p14:creationId xmlns:p14="http://schemas.microsoft.com/office/powerpoint/2010/main" val="96345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Modifying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387457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Reorder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Add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 tasks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Select task and click on X or Remove task button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No undo function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Can cancel if you delete the wrong task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Combine tasks</a:t>
            </a:r>
          </a:p>
        </p:txBody>
      </p:sp>
    </p:spTree>
    <p:extLst>
      <p:ext uri="{BB962C8B-B14F-4D97-AF65-F5344CB8AC3E}">
        <p14:creationId xmlns:p14="http://schemas.microsoft.com/office/powerpoint/2010/main" val="408169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6956" y="665163"/>
            <a:ext cx="9144000" cy="63669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Modifying a project plan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6956" y="1472339"/>
            <a:ext cx="9144000" cy="429303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Reorder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Add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Delete tasks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Combine tasks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Select the task you wish to edit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Edit  the name and description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Delete the other task</a:t>
            </a:r>
          </a:p>
        </p:txBody>
      </p:sp>
    </p:spTree>
    <p:extLst>
      <p:ext uri="{BB962C8B-B14F-4D97-AF65-F5344CB8AC3E}">
        <p14:creationId xmlns:p14="http://schemas.microsoft.com/office/powerpoint/2010/main" val="255616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text 8 Template.potx" id="{54DB055E-02FE-4B9A-9B99-CA3A7E59A3C3}" vid="{045798C8-E249-4142-9C37-1122C7BA37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Paratext 8 Template</Template>
  <TotalTime>370</TotalTime>
  <Words>746</Words>
  <Application>Microsoft Office PowerPoint</Application>
  <PresentationFormat>Widescreen</PresentationFormat>
  <Paragraphs>128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Office Theme</vt:lpstr>
      <vt:lpstr>Paratext 8  Project Plan Setup  for Administrators </vt:lpstr>
      <vt:lpstr>Setting the project scope</vt:lpstr>
      <vt:lpstr>Project Plan Setup</vt:lpstr>
      <vt:lpstr>Creating a project plan</vt:lpstr>
      <vt:lpstr>Modifying a project plan</vt:lpstr>
      <vt:lpstr>Modifying a project plan</vt:lpstr>
      <vt:lpstr>Modifying a project plan</vt:lpstr>
      <vt:lpstr>Modifying a project plan</vt:lpstr>
      <vt:lpstr>Modifying a project plan</vt:lpstr>
      <vt:lpstr>Configuring task settings</vt:lpstr>
      <vt:lpstr>Configuring task settings</vt:lpstr>
      <vt:lpstr>Configuring task settings</vt:lpstr>
      <vt:lpstr>Configuring task settings</vt:lpstr>
      <vt:lpstr>Assigning checks to stages</vt:lpstr>
      <vt:lpstr>Assigning checks to stages</vt:lpstr>
      <vt:lpstr>Assigning tasks to the team</vt:lpstr>
      <vt:lpstr>Assigning tasks to the team</vt:lpstr>
      <vt:lpstr>Assigning tasks to the team</vt:lpstr>
      <vt:lpstr>Your Turn</vt:lpstr>
      <vt:lpstr>Your Turn</vt:lpstr>
      <vt:lpstr>Your Turn</vt:lpstr>
      <vt:lpstr>Summary</vt:lpstr>
    </vt:vector>
  </TitlesOfParts>
  <Company>SIL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Paratext 8   </dc:title>
  <dc:creator>Kent Schroeder</dc:creator>
  <cp:lastModifiedBy>Kent Schroeder</cp:lastModifiedBy>
  <cp:revision>31</cp:revision>
  <dcterms:created xsi:type="dcterms:W3CDTF">2018-03-14T19:00:14Z</dcterms:created>
  <dcterms:modified xsi:type="dcterms:W3CDTF">2018-04-08T12:34:45Z</dcterms:modified>
</cp:coreProperties>
</file>