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9" r:id="rId5"/>
    <p:sldId id="261" r:id="rId6"/>
    <p:sldId id="267" r:id="rId7"/>
    <p:sldId id="259" r:id="rId8"/>
    <p:sldId id="266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9072" autoAdjust="0"/>
  </p:normalViewPr>
  <p:slideViewPr>
    <p:cSldViewPr snapToGrid="0">
      <p:cViewPr varScale="1">
        <p:scale>
          <a:sx n="42" d="100"/>
          <a:sy n="42" d="100"/>
        </p:scale>
        <p:origin x="4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E821A5-445E-4226-B006-AD87D4A2BDB6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0F314-146F-4A87-9CAB-38F35E4617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3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0F314-146F-4A87-9CAB-38F35E46176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97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User Management</a:t>
            </a:r>
            <a:r>
              <a:rPr lang="en-US" baseline="0" dirty="0" smtClean="0"/>
              <a:t> – add &amp; remove members</a:t>
            </a:r>
          </a:p>
          <a:p>
            <a:r>
              <a:rPr lang="en-US" baseline="0" dirty="0" smtClean="0"/>
              <a:t>Project Settings -  UI lang, delete project</a:t>
            </a:r>
          </a:p>
          <a:p>
            <a:r>
              <a:rPr lang="en-US" baseline="0" dirty="0" smtClean="0"/>
              <a:t>Fields  - hide or </a:t>
            </a:r>
            <a:r>
              <a:rPr lang="en-US" baseline="0" dirty="0" err="1" smtClean="0"/>
              <a:t>ṣhow</a:t>
            </a:r>
            <a:r>
              <a:rPr lang="en-US" baseline="0" dirty="0" smtClean="0"/>
              <a:t> to whom</a:t>
            </a:r>
          </a:p>
          <a:p>
            <a:r>
              <a:rPr lang="en-US" baseline="0" dirty="0" smtClean="0"/>
              <a:t>Input Systems = add audio or </a:t>
            </a:r>
            <a:r>
              <a:rPr lang="en-US" baseline="0" dirty="0" err="1" smtClean="0"/>
              <a:t>ipa</a:t>
            </a:r>
            <a:endParaRPr lang="en-US" baseline="0" dirty="0" smtClean="0"/>
          </a:p>
          <a:p>
            <a:r>
              <a:rPr lang="en-US" baseline="0" dirty="0" smtClean="0"/>
              <a:t>Options list – add to list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0F314-146F-4A87-9CAB-38F35E46176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130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46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937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21800" y="838200"/>
            <a:ext cx="24638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30400" y="838200"/>
            <a:ext cx="71882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10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Online Image Placeholder 3"/>
          <p:cNvSpPr>
            <a:spLocks noGrp="1"/>
          </p:cNvSpPr>
          <p:nvPr>
            <p:ph type="clipArt"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online image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4112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838200"/>
            <a:ext cx="98552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08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037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304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9600" y="1828800"/>
            <a:ext cx="4826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1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8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8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64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81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83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30400" y="838200"/>
            <a:ext cx="9855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30400" y="1828800"/>
            <a:ext cx="9855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30400" y="6248400"/>
            <a:ext cx="294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1" charset="-128"/>
              </a:defRPr>
            </a:lvl1pPr>
          </a:lstStyle>
          <a:p>
            <a:fld id="{756DCCAF-5353-4F38-97E7-9990138D745A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76800" y="6248400"/>
            <a:ext cx="436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1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1" charset="-128"/>
              </a:defRPr>
            </a:lvl1pPr>
          </a:lstStyle>
          <a:p>
            <a:fld id="{7CF24868-0652-4320-BE6A-B0379E090D4F}" type="slidenum">
              <a:rPr lang="en-US" smtClean="0"/>
              <a:t>‹#›</a:t>
            </a:fld>
            <a:endParaRPr lang="en-US"/>
          </a:p>
        </p:txBody>
      </p:sp>
      <p:pic>
        <p:nvPicPr>
          <p:cNvPr id="1031" name="Picture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1" y="0"/>
            <a:ext cx="92921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50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ＭＳ Ｐゴシック" pitchFamily="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Language Forge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8309" y="3988978"/>
            <a:ext cx="5204760" cy="1268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84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Summary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1"/>
            <a:ext cx="10558089" cy="42114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Language Forge syncs with Language __________.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add a language to a project, you would use the ______ tab in the Configuration dialog box.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Word field is an _______ level field.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Part of Speech field is a _________ level field.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add and remove members from the project, you would use the ____________ menu option.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18898" y="6321972"/>
            <a:ext cx="9995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>
                    <a:lumMod val="60000"/>
                    <a:lumOff val="40000"/>
                  </a:schemeClr>
                </a:solidFill>
              </a:rPr>
              <a:t>Answers: 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Depot</a:t>
            </a:r>
            <a:r>
              <a:rPr lang="en-US" dirty="0">
                <a:solidFill>
                  <a:schemeClr val="bg1">
                    <a:lumMod val="60000"/>
                    <a:lumOff val="40000"/>
                  </a:schemeClr>
                </a:solidFill>
              </a:rPr>
              <a:t>, Input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Systems, Entry, Meaning, User Management.</a:t>
            </a:r>
            <a:endParaRPr lang="en-US" dirty="0">
              <a:solidFill>
                <a:schemeClr val="bg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61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Discussion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1"/>
            <a:ext cx="10558089" cy="34519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What are your thoughts about Language Forge?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Would it be useful in your organization?  Why or Why not?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10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710" y="853960"/>
            <a:ext cx="10555890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Learning</a:t>
            </a:r>
            <a:r>
              <a:rPr lang="en-US" dirty="0" smtClean="0"/>
              <a:t> 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710" y="2002220"/>
            <a:ext cx="10555890" cy="376795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participant will know how to build </a:t>
            </a:r>
            <a:r>
              <a:rPr lang="en-US" dirty="0"/>
              <a:t>an online lexicon using language forge</a:t>
            </a:r>
            <a:endParaRPr lang="en-US" dirty="0" smtClean="0"/>
          </a:p>
          <a:p>
            <a:endParaRPr lang="en-US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757" y="3414219"/>
            <a:ext cx="8235512" cy="307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14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Discussion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1"/>
            <a:ext cx="10558089" cy="345191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Why would you want to use Language Forge?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6891" y="2786720"/>
            <a:ext cx="9020175" cy="383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973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5269" y="1490870"/>
            <a:ext cx="3677478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Language Depot</a:t>
            </a:r>
            <a:endParaRPr lang="en-US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2405270" y="4353340"/>
            <a:ext cx="3677478" cy="156966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FLEx</a:t>
            </a:r>
          </a:p>
          <a:p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7573617" y="1490870"/>
            <a:ext cx="3896140" cy="156966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Language Forge</a:t>
            </a:r>
            <a:endParaRPr lang="en-US" sz="4800" dirty="0"/>
          </a:p>
        </p:txBody>
      </p:sp>
      <p:cxnSp>
        <p:nvCxnSpPr>
          <p:cNvPr id="7" name="Straight Arrow Connector 6"/>
          <p:cNvCxnSpPr>
            <a:stCxn id="3" idx="3"/>
            <a:endCxn id="5" idx="1"/>
          </p:cNvCxnSpPr>
          <p:nvPr/>
        </p:nvCxnSpPr>
        <p:spPr bwMode="auto">
          <a:xfrm>
            <a:off x="6082747" y="2275700"/>
            <a:ext cx="1490870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4244008" y="3060530"/>
            <a:ext cx="59635" cy="129281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574430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Demo of Project Owner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0"/>
            <a:ext cx="10558089" cy="420150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User Management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smtClean="0"/>
              <a:t>Project Settingss</a:t>
            </a:r>
            <a:endParaRPr lang="en-US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Configuration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Fields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Input Systems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Option Lists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Import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1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Learning Tasks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1"/>
            <a:ext cx="10558089" cy="34519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Sign in to Language Forge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Add you to </a:t>
            </a:r>
            <a:r>
              <a:rPr lang="en-US" dirty="0" smtClean="0">
                <a:solidFill>
                  <a:srgbClr val="7030A0"/>
                </a:solidFill>
              </a:rPr>
              <a:t>Kent Test FLEx </a:t>
            </a:r>
            <a:r>
              <a:rPr lang="en-US" dirty="0" smtClean="0"/>
              <a:t>project</a:t>
            </a:r>
            <a:endParaRPr lang="en-US" sz="36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Find entries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Add new entries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Change existing entries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Delete an existing entry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Synchronize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13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Your Turn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0"/>
            <a:ext cx="10558089" cy="45004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Sign in to Language Forge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Add you to </a:t>
            </a:r>
            <a:r>
              <a:rPr lang="en-US" dirty="0" smtClean="0">
                <a:solidFill>
                  <a:srgbClr val="7030A0"/>
                </a:solidFill>
              </a:rPr>
              <a:t>Pig Latin </a:t>
            </a:r>
            <a:r>
              <a:rPr lang="en-US" dirty="0" smtClean="0"/>
              <a:t>project</a:t>
            </a:r>
            <a:endParaRPr lang="en-US" sz="3600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</a:t>
            </a:r>
            <a:r>
              <a:rPr lang="en-US" dirty="0"/>
              <a:t>Add </a:t>
            </a:r>
            <a:r>
              <a:rPr lang="en-US" dirty="0" smtClean="0"/>
              <a:t>three new </a:t>
            </a:r>
            <a:r>
              <a:rPr lang="en-US" dirty="0"/>
              <a:t>entries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Find these three entries using the Search box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Synchronize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3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Your Turn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0"/>
            <a:ext cx="10558089" cy="4500447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Edit one of your existing entries by adding Example sentences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Edit another entry by adding a CV Pattern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Edit another entry by adding a Semantic Domain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Delete one of your three entries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Synchronize</a:t>
            </a: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5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476" y="838200"/>
            <a:ext cx="10540124" cy="990600"/>
          </a:xfrm>
        </p:spPr>
        <p:txBody>
          <a:bodyPr anchor="ctr"/>
          <a:lstStyle/>
          <a:p>
            <a:pPr algn="ctr"/>
            <a:r>
              <a:rPr lang="en-US" sz="4800" dirty="0" smtClean="0"/>
              <a:t>Your Turn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897" y="1970690"/>
            <a:ext cx="10558089" cy="419619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Create a non-send/receive language forge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Add a couple of entries to the project.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Add someone as a contributor to the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Add another language to the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 </a:t>
            </a:r>
            <a:r>
              <a:rPr lang="en-US" dirty="0" smtClean="0"/>
              <a:t>Make some changes to the configuration of the project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Delete the project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B1C12A"/>
      </a:lt1>
      <a:dk2>
        <a:srgbClr val="000000"/>
      </a:dk2>
      <a:lt2>
        <a:srgbClr val="777777"/>
      </a:lt2>
      <a:accent1>
        <a:srgbClr val="BA4722"/>
      </a:accent1>
      <a:accent2>
        <a:srgbClr val="661656"/>
      </a:accent2>
      <a:accent3>
        <a:srgbClr val="D5DDAC"/>
      </a:accent3>
      <a:accent4>
        <a:srgbClr val="000000"/>
      </a:accent4>
      <a:accent5>
        <a:srgbClr val="D9B1AB"/>
      </a:accent5>
      <a:accent6>
        <a:srgbClr val="5C134D"/>
      </a:accent6>
      <a:hlink>
        <a:srgbClr val="AA2621"/>
      </a:hlink>
      <a:folHlink>
        <a:srgbClr val="FFF20D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SILMasterTemplate</Template>
  <TotalTime>355</TotalTime>
  <Words>346</Words>
  <Application>Microsoft Office PowerPoint</Application>
  <PresentationFormat>Widescreen</PresentationFormat>
  <Paragraphs>64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Wingdings</vt:lpstr>
      <vt:lpstr>Blank Presentation</vt:lpstr>
      <vt:lpstr>Language Forge</vt:lpstr>
      <vt:lpstr>Learning Objective</vt:lpstr>
      <vt:lpstr>Discussion</vt:lpstr>
      <vt:lpstr>PowerPoint Presentation</vt:lpstr>
      <vt:lpstr>Demo of Project Owner</vt:lpstr>
      <vt:lpstr>Learning Tasks</vt:lpstr>
      <vt:lpstr>Your Turn</vt:lpstr>
      <vt:lpstr>Your Turn</vt:lpstr>
      <vt:lpstr>Your Turn</vt:lpstr>
      <vt:lpstr>Summary</vt:lpstr>
      <vt:lpstr>Discussion</vt:lpstr>
    </vt:vector>
  </TitlesOfParts>
  <Company>SIL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Dictionary App Builder</dc:title>
  <dc:creator>Kent Schroeder</dc:creator>
  <cp:lastModifiedBy>Kent Schroeder</cp:lastModifiedBy>
  <cp:revision>29</cp:revision>
  <dcterms:created xsi:type="dcterms:W3CDTF">2017-03-29T15:34:06Z</dcterms:created>
  <dcterms:modified xsi:type="dcterms:W3CDTF">2019-03-09T12:55:11Z</dcterms:modified>
</cp:coreProperties>
</file>