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5" r:id="rId2"/>
    <p:sldId id="290" r:id="rId3"/>
    <p:sldId id="267" r:id="rId4"/>
    <p:sldId id="284" r:id="rId5"/>
    <p:sldId id="266" r:id="rId6"/>
    <p:sldId id="291" r:id="rId7"/>
    <p:sldId id="293" r:id="rId8"/>
    <p:sldId id="268" r:id="rId9"/>
    <p:sldId id="269" r:id="rId10"/>
    <p:sldId id="272" r:id="rId11"/>
    <p:sldId id="271" r:id="rId12"/>
    <p:sldId id="273" r:id="rId13"/>
    <p:sldId id="277" r:id="rId14"/>
    <p:sldId id="275" r:id="rId15"/>
    <p:sldId id="274" r:id="rId16"/>
    <p:sldId id="292" r:id="rId17"/>
    <p:sldId id="276" r:id="rId18"/>
    <p:sldId id="279" r:id="rId19"/>
    <p:sldId id="278" r:id="rId20"/>
    <p:sldId id="281" r:id="rId21"/>
    <p:sldId id="283" r:id="rId22"/>
    <p:sldId id="282" r:id="rId23"/>
    <p:sldId id="286" r:id="rId24"/>
    <p:sldId id="285" r:id="rId25"/>
    <p:sldId id="29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86889" autoAdjust="0"/>
  </p:normalViewPr>
  <p:slideViewPr>
    <p:cSldViewPr snapToGrid="0">
      <p:cViewPr>
        <p:scale>
          <a:sx n="58" d="100"/>
          <a:sy n="58" d="100"/>
        </p:scale>
        <p:origin x="104" y="36"/>
      </p:cViewPr>
      <p:guideLst/>
    </p:cSldViewPr>
  </p:slideViewPr>
  <p:outlineViewPr>
    <p:cViewPr>
      <p:scale>
        <a:sx n="33" d="100"/>
        <a:sy n="33" d="100"/>
      </p:scale>
      <p:origin x="0" y="-5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5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C3740-138C-4ACA-B73A-B645F73B3CC1}" type="datetimeFigureOut">
              <a:rPr lang="en-US" smtClean="0"/>
              <a:t>11-Mar-19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6D429-010E-487C-87CF-5E0B59AC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2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was great to hear that so many</a:t>
            </a:r>
            <a:r>
              <a:rPr lang="en-US" baseline="0" dirty="0" smtClean="0"/>
              <a:t> of you are actually using the project plans.</a:t>
            </a:r>
          </a:p>
          <a:p>
            <a:r>
              <a:rPr lang="en-US" dirty="0" smtClean="0"/>
              <a:t>What sorts of problems have you run into?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Too long, complex,</a:t>
            </a:r>
            <a:r>
              <a:rPr lang="en-US" baseline="0" dirty="0" smtClean="0"/>
              <a:t> fiddly to keep up to date?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Too hard to get up to date on established project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- Doesn’t match current practice? In Cameroon they work on groups of chapters not whole books. SIL plan can’t start stage 2 unless finished the book. If the plan is going to be useable must work without telling it you have done something you haven’t. Paratext 9 (and updated Paratext 8) has a new feature where you can consultant check groups of chapter. Testing it last night and I believe it will work, but we will see.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63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rather than the review I had planned we will work with the new plan test it.</a:t>
            </a:r>
          </a:p>
          <a:p>
            <a:r>
              <a:rPr lang="en-US" dirty="0" smtClean="0"/>
              <a:t>Our outcomes are</a:t>
            </a:r>
          </a:p>
          <a:p>
            <a:r>
              <a:rPr lang="en-US" dirty="0" smtClean="0"/>
              <a:t>But let’s just reflect on</a:t>
            </a:r>
            <a:r>
              <a:rPr lang="en-US" baseline="0" dirty="0" smtClean="0"/>
              <a:t> our incomes, is there anything on this list that you are at learner level, what about the other levels?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32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4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 through and see this plan, how does it compare with yours, a</a:t>
            </a:r>
            <a:r>
              <a:rPr lang="en-US" baseline="0" dirty="0" smtClean="0"/>
              <a:t> lot has been changed already</a:t>
            </a:r>
          </a:p>
          <a:p>
            <a:r>
              <a:rPr lang="en-US" baseline="0" dirty="0" smtClean="0"/>
              <a:t>Notice after previous task is complete, after previous task is complete for </a:t>
            </a:r>
            <a:r>
              <a:rPr lang="en-US" b="1" baseline="0" dirty="0" smtClean="0"/>
              <a:t>book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58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57251" y="3228975"/>
            <a:ext cx="7315200" cy="3086100"/>
          </a:xfrm>
        </p:spPr>
        <p:txBody>
          <a:bodyPr>
            <a:normAutofit/>
          </a:bodyPr>
          <a:lstStyle/>
          <a:p>
            <a:r>
              <a:rPr lang="en-GB" dirty="0" smtClean="0"/>
              <a:t>You should demonstrate these in </a:t>
            </a:r>
            <a:r>
              <a:rPr lang="en-GB" dirty="0" err="1" smtClean="0"/>
              <a:t>Paratext</a:t>
            </a:r>
            <a:r>
              <a:rPr lang="en-GB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BFFE6-E4BD-4C58-B8C5-A5DE4F4CEBE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93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did you go?</a:t>
            </a:r>
          </a:p>
          <a:p>
            <a:r>
              <a:rPr lang="en-US" dirty="0" smtClean="0"/>
              <a:t>Did</a:t>
            </a:r>
            <a:r>
              <a:rPr lang="en-US" baseline="0" dirty="0" smtClean="0"/>
              <a:t> you meet your learning outcomes?</a:t>
            </a:r>
          </a:p>
          <a:p>
            <a:r>
              <a:rPr lang="en-US" baseline="0" dirty="0" smtClean="0"/>
              <a:t>Did you progress? Or at least update?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85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127" y="320675"/>
            <a:ext cx="971577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4126" y="1825625"/>
            <a:ext cx="9715771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11-Mar-19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56648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6697" y="6336913"/>
            <a:ext cx="2743200" cy="365125"/>
          </a:xfrm>
        </p:spPr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91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35128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11-Mar-19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48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06A0-F6E0-4693-8A7E-9A38475F7B11}" type="datetimeFigureOut">
              <a:rPr lang="en-US" smtClean="0"/>
              <a:t>11-Mar-19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7532B-1D83-4D46-A403-3CA29F30F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7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721" y="743920"/>
            <a:ext cx="9819269" cy="3717721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Paratext 9</a:t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 for success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Project Plan Setup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4635" y="4272455"/>
            <a:ext cx="7974642" cy="441122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32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Laying a firm but flexible</a:t>
            </a:r>
            <a:r>
              <a:rPr lang="en-US" sz="3200" b="1" baseline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foundation</a:t>
            </a:r>
            <a:r>
              <a:rPr lang="en-US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[for Administrators only]</a:t>
            </a:r>
            <a:r>
              <a:rPr lang="en-US" sz="3200" b="1" dirty="0" smtClean="0">
                <a:solidFill>
                  <a:srgbClr val="92D050"/>
                </a:solidFill>
              </a:rPr>
              <a:t/>
            </a:r>
            <a:br>
              <a:rPr lang="en-US" sz="3200" b="1" dirty="0" smtClean="0">
                <a:solidFill>
                  <a:srgbClr val="92D050"/>
                </a:solidFill>
              </a:rPr>
            </a:br>
            <a:endParaRPr lang="en-AU" sz="1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7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preceding task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Click Add task button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Give the task a name and description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</p:txBody>
      </p:sp>
    </p:spTree>
    <p:extLst>
      <p:ext uri="{BB962C8B-B14F-4D97-AF65-F5344CB8AC3E}">
        <p14:creationId xmlns:p14="http://schemas.microsoft.com/office/powerpoint/2010/main" val="96345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task and click on X or Remove task button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No undo function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Can cancel if you delete the wrong task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</p:txBody>
      </p:sp>
    </p:spTree>
    <p:extLst>
      <p:ext uri="{BB962C8B-B14F-4D97-AF65-F5344CB8AC3E}">
        <p14:creationId xmlns:p14="http://schemas.microsoft.com/office/powerpoint/2010/main" val="408169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429303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the task you wish to edit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Edit  the name and description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the other task</a:t>
            </a:r>
          </a:p>
        </p:txBody>
      </p:sp>
    </p:spTree>
    <p:extLst>
      <p:ext uri="{BB962C8B-B14F-4D97-AF65-F5344CB8AC3E}">
        <p14:creationId xmlns:p14="http://schemas.microsoft.com/office/powerpoint/2010/main" val="255616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Configuring task settings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task settings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Mark task as complete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When can this task start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Requires Editing</a:t>
            </a:r>
          </a:p>
        </p:txBody>
      </p:sp>
    </p:spTree>
    <p:extLst>
      <p:ext uri="{BB962C8B-B14F-4D97-AF65-F5344CB8AC3E}">
        <p14:creationId xmlns:p14="http://schemas.microsoft.com/office/powerpoint/2010/main" val="350236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Configuring task settings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task settings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task as complete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chapter of a book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entire book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entire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When can this task start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Requires Editing</a:t>
            </a:r>
          </a:p>
        </p:txBody>
      </p:sp>
    </p:spTree>
    <p:extLst>
      <p:ext uri="{BB962C8B-B14F-4D97-AF65-F5344CB8AC3E}">
        <p14:creationId xmlns:p14="http://schemas.microsoft.com/office/powerpoint/2010/main" val="150864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Configuring task settings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task settings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Mark task as complete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can this task start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Dependent tasks: after a previous task for chapter 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for book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after a previous stage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Non-dependent tasks can be set to begin</a:t>
            </a:r>
          </a:p>
          <a:p>
            <a:pPr lvl="1" algn="l"/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the task shown on the translator’s to do list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Requires Editing</a:t>
            </a:r>
          </a:p>
        </p:txBody>
      </p:sp>
    </p:spTree>
    <p:extLst>
      <p:ext uri="{BB962C8B-B14F-4D97-AF65-F5344CB8AC3E}">
        <p14:creationId xmlns:p14="http://schemas.microsoft.com/office/powerpoint/2010/main" val="70684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New setting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49485" y="2434727"/>
            <a:ext cx="7316560" cy="209552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803355" y="4131326"/>
            <a:ext cx="4649117" cy="30847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54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Configuring task settings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task settings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Mark task as complete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When can this task start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Requires Editing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  <a:p>
            <a:pPr algn="l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8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checks to stages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Automatic checks are set at the stage level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 Checks tab in the Project Plan dialog box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At least 20 check available to you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five categories of checks: Basic, Spelling, Unresolved Notes, Back Translation and Other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Each Note tag will have a potential check</a:t>
            </a:r>
          </a:p>
          <a:p>
            <a:pPr algn="l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88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checks to stages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algn="l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386" y="1472339"/>
            <a:ext cx="5867180" cy="519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3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Outcomes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Setting the project scope</a:t>
            </a:r>
            <a:endParaRPr lang="en-AU" sz="28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AU" dirty="0" smtClean="0"/>
              <a:t>Apply an organisational plan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Tweaking the project plan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Configuring task settings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Assigning checks to stages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Assigning tasks to the team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306607" y="3433871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FFFF00"/>
                </a:solidFill>
              </a:rPr>
              <a:t>Learner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err="1" smtClean="0">
                <a:solidFill>
                  <a:srgbClr val="FFFF00"/>
                </a:solidFill>
              </a:rPr>
              <a:t>Practitioner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smtClean="0">
                <a:solidFill>
                  <a:srgbClr val="FFFF0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Expert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95531" y="522136"/>
            <a:ext cx="3560297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fr-FR" sz="4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48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ncomes</a:t>
            </a:r>
            <a:r>
              <a:rPr lang="fr-FR" sz="4800" b="1" dirty="0" smtClean="0">
                <a:solidFill>
                  <a:srgbClr val="FFFF00"/>
                </a:solidFill>
              </a:rPr>
              <a:t>?</a:t>
            </a:r>
            <a:endParaRPr lang="en-AU" sz="4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89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5" grpId="0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tasks to the team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three kinds of activity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Editing the text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Resolving  issues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Marking progress</a:t>
            </a:r>
          </a:p>
        </p:txBody>
      </p:sp>
    </p:spTree>
    <p:extLst>
      <p:ext uri="{BB962C8B-B14F-4D97-AF65-F5344CB8AC3E}">
        <p14:creationId xmlns:p14="http://schemas.microsoft.com/office/powerpoint/2010/main" val="141716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tasks to the team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Assignment and Progress dialog box, there are three columns:  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Task/Check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Assigned to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3590" y="2543255"/>
            <a:ext cx="6088222" cy="280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26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tasks to the team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Assigned to column, there are options to select:  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Unassigned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One team member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</p:txBody>
      </p:sp>
    </p:spTree>
    <p:extLst>
      <p:ext uri="{BB962C8B-B14F-4D97-AF65-F5344CB8AC3E}">
        <p14:creationId xmlns:p14="http://schemas.microsoft.com/office/powerpoint/2010/main" val="17396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850244" cy="4897464"/>
          </a:xfrm>
        </p:spPr>
        <p:txBody>
          <a:bodyPr>
            <a:normAutofit/>
          </a:bodyPr>
          <a:lstStyle/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Make sure you can copy a plan.</a:t>
            </a: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Move a task</a:t>
            </a: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a task</a:t>
            </a: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Modify a task</a:t>
            </a: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a task</a:t>
            </a: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Change when a task can start</a:t>
            </a: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checks</a:t>
            </a: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Assign tasks</a:t>
            </a: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l">
              <a:buClr>
                <a:srgbClr val="FF0000"/>
              </a:buClr>
              <a:buFont typeface="+mj-lt"/>
              <a:buAutoNum type="arabicPeriod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51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 project plan is built upon an _______ plan. </a:t>
            </a:r>
          </a:p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To add a task to the plan, you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selec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 the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______ task,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click the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 button and give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task a name and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 can mark a task as complete by chapter,  by ______ or by _______.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rgbClr val="00B050"/>
                </a:solidFill>
              </a:rPr>
              <a:t>Answers:  organizational, preceding, Add task, description, book, project</a:t>
            </a:r>
            <a:endParaRPr lang="en-US" sz="22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01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Outcomes?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Setting the project scope</a:t>
            </a:r>
            <a:endParaRPr lang="en-AU" sz="2800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en-AU" dirty="0" smtClean="0"/>
              <a:t>Apply an organisational plan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Tweaking the project plan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Configuring task settings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Assigning checks to stages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Assigning tasks to the team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306607" y="3433871"/>
            <a:ext cx="18973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FFFF00"/>
                </a:solidFill>
              </a:rPr>
              <a:t>Learner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err="1" smtClean="0">
                <a:solidFill>
                  <a:srgbClr val="FFFF00"/>
                </a:solidFill>
              </a:rPr>
              <a:t>Practitioner</a:t>
            </a:r>
            <a:endParaRPr lang="fr-FR" sz="2800" dirty="0" smtClean="0">
              <a:solidFill>
                <a:srgbClr val="FFFF00"/>
              </a:solidFill>
            </a:endParaRPr>
          </a:p>
          <a:p>
            <a:r>
              <a:rPr lang="fr-FR" sz="2800" dirty="0" smtClean="0">
                <a:solidFill>
                  <a:srgbClr val="FFFF00"/>
                </a:solidFill>
              </a:rPr>
              <a:t>Trainer</a:t>
            </a:r>
          </a:p>
          <a:p>
            <a:r>
              <a:rPr lang="fr-FR" sz="2800" dirty="0" smtClean="0">
                <a:solidFill>
                  <a:srgbClr val="FFFF00"/>
                </a:solidFill>
              </a:rPr>
              <a:t>Expert</a:t>
            </a:r>
          </a:p>
        </p:txBody>
      </p:sp>
    </p:spTree>
    <p:extLst>
      <p:ext uri="{BB962C8B-B14F-4D97-AF65-F5344CB8AC3E}">
        <p14:creationId xmlns:p14="http://schemas.microsoft.com/office/powerpoint/2010/main" val="33694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Copy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5" y="1472339"/>
            <a:ext cx="9883295" cy="3874576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Make sure the base plan is in the correct folder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/>
              <a:t>Sync your </a:t>
            </a:r>
            <a:r>
              <a:rPr lang="en-US" sz="3200" dirty="0" err="1" smtClean="0"/>
              <a:t>Resilio</a:t>
            </a:r>
            <a:endParaRPr lang="en-US" sz="3200" dirty="0"/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/>
              <a:t>Course &gt; Project plan folder, </a:t>
            </a:r>
            <a:endParaRPr lang="en-US" sz="3200" dirty="0" smtClean="0"/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/>
              <a:t>Copy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LTCT base plan PT9.xml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C:\… \My </a:t>
            </a:r>
            <a:r>
              <a:rPr lang="en-US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Paratext </a:t>
            </a: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8 Projects\_</a:t>
            </a:r>
            <a:r>
              <a:rPr lang="en-US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StandardPlans</a:t>
            </a:r>
            <a:endParaRPr lang="en-US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85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Project Plan Setup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Applying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project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Modifying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project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Configuring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task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settings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Assigning checks to stages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Assigning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tasks to the team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204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Setting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the project scope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2377" y="1904605"/>
            <a:ext cx="5748715" cy="467625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1972" y="1286360"/>
            <a:ext cx="9881938" cy="3874576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Project icon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&gt; Project menu &gt; Settings &gt; Project &gt; Books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37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Managing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 base plan and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copy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it to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project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Click the Project icon, then in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menu, choose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Settings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then click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Plan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Manage Plans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button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Select a base plan from the Show Base plan list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Copy Plan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48459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rebuchet MS" panose="020B0603020202020204" pitchFamily="34" charset="0"/>
              </a:rPr>
              <a:t>Your turn</a:t>
            </a:r>
            <a:endParaRPr lang="en-US" b="1" dirty="0"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Send/Receive LT19 using Internet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Work in </a:t>
            </a:r>
            <a:r>
              <a:rPr lang="en-US" sz="3200" dirty="0"/>
              <a:t>pairs, administrator needs to add plan to project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Send/Receive using </a:t>
            </a:r>
            <a:r>
              <a:rPr lang="en-US" sz="3200" b="1" dirty="0"/>
              <a:t>USB</a:t>
            </a:r>
          </a:p>
        </p:txBody>
      </p:sp>
    </p:spTree>
    <p:extLst>
      <p:ext uri="{BB962C8B-B14F-4D97-AF65-F5344CB8AC3E}">
        <p14:creationId xmlns:p14="http://schemas.microsoft.com/office/powerpoint/2010/main" val="389145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</p:txBody>
      </p:sp>
    </p:spTree>
    <p:extLst>
      <p:ext uri="{BB962C8B-B14F-4D97-AF65-F5344CB8AC3E}">
        <p14:creationId xmlns:p14="http://schemas.microsoft.com/office/powerpoint/2010/main" val="53252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8"/>
            <a:ext cx="9144000" cy="4711485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Tasks can be moved earlier or later in a stage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Tasks can be moved to different stage.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Tasks should be placed where they must be completed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</p:txBody>
      </p:sp>
    </p:spTree>
    <p:extLst>
      <p:ext uri="{BB962C8B-B14F-4D97-AF65-F5344CB8AC3E}">
        <p14:creationId xmlns:p14="http://schemas.microsoft.com/office/powerpoint/2010/main" val="410971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text 8 Template.potx" id="{54DB055E-02FE-4B9A-9B99-CA3A7E59A3C3}" vid="{045798C8-E249-4142-9C37-1122C7BA37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Paratext 8 Template</Template>
  <TotalTime>504</TotalTime>
  <Words>946</Words>
  <Application>Microsoft Office PowerPoint</Application>
  <PresentationFormat>Widescreen</PresentationFormat>
  <Paragraphs>173</Paragraphs>
  <Slides>25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Trebuchet MS</vt:lpstr>
      <vt:lpstr>Wingdings</vt:lpstr>
      <vt:lpstr>Office Theme</vt:lpstr>
      <vt:lpstr>Paratext 9 Planning for success Project Plan Setup</vt:lpstr>
      <vt:lpstr>Learning Outcomes</vt:lpstr>
      <vt:lpstr>Copy project plan</vt:lpstr>
      <vt:lpstr>Project Plan Setup</vt:lpstr>
      <vt:lpstr>Setting the project scope</vt:lpstr>
      <vt:lpstr>Managing a project plan</vt:lpstr>
      <vt:lpstr>Your turn</vt:lpstr>
      <vt:lpstr>Modifying a project plan</vt:lpstr>
      <vt:lpstr>Modifying a project plan</vt:lpstr>
      <vt:lpstr>Modifying a project plan</vt:lpstr>
      <vt:lpstr>Modifying a project plan</vt:lpstr>
      <vt:lpstr>Modifying a project plan</vt:lpstr>
      <vt:lpstr>Configuring task settings</vt:lpstr>
      <vt:lpstr>Configuring task settings</vt:lpstr>
      <vt:lpstr>Configuring task settings</vt:lpstr>
      <vt:lpstr>New setting</vt:lpstr>
      <vt:lpstr>Configuring task settings</vt:lpstr>
      <vt:lpstr>Assigning checks to stages</vt:lpstr>
      <vt:lpstr>Assigning checks to stages</vt:lpstr>
      <vt:lpstr>Assigning tasks to the team</vt:lpstr>
      <vt:lpstr>Assigning tasks to the team</vt:lpstr>
      <vt:lpstr>Assigning tasks to the team</vt:lpstr>
      <vt:lpstr>Your Turn</vt:lpstr>
      <vt:lpstr>Summary</vt:lpstr>
      <vt:lpstr>Learning Outcomes?</vt:lpstr>
    </vt:vector>
  </TitlesOfParts>
  <Company>SIL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Paratext 8</dc:title>
  <dc:creator>Kent Schroeder</dc:creator>
  <cp:lastModifiedBy>jjpdq82@yahoo.com.au</cp:lastModifiedBy>
  <cp:revision>40</cp:revision>
  <dcterms:created xsi:type="dcterms:W3CDTF">2018-03-14T19:00:14Z</dcterms:created>
  <dcterms:modified xsi:type="dcterms:W3CDTF">2019-03-11T19:44:48Z</dcterms:modified>
</cp:coreProperties>
</file>