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10"/>
  </p:notesMasterIdLst>
  <p:sldIdLst>
    <p:sldId id="256" r:id="rId2"/>
    <p:sldId id="257" r:id="rId3"/>
    <p:sldId id="259" r:id="rId4"/>
    <p:sldId id="261" r:id="rId5"/>
    <p:sldId id="282" r:id="rId6"/>
    <p:sldId id="262" r:id="rId7"/>
    <p:sldId id="284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73436" autoAdjust="0"/>
  </p:normalViewPr>
  <p:slideViewPr>
    <p:cSldViewPr snapToGrid="0">
      <p:cViewPr varScale="1">
        <p:scale>
          <a:sx n="36" d="100"/>
          <a:sy n="36" d="100"/>
        </p:scale>
        <p:origin x="46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A83683-35E3-4AFD-B725-B633AB7A184E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427014-4214-4A1C-9EDA-691742B36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047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I have time to practice, might add demo</a:t>
            </a:r>
            <a:r>
              <a:rPr lang="en-US" baseline="0" dirty="0" smtClean="0"/>
              <a:t> of publishing end result to </a:t>
            </a:r>
            <a:r>
              <a:rPr lang="en-US" baseline="0" dirty="0" err="1" smtClean="0"/>
              <a:t>megavoice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27014-4214-4A1C-9EDA-691742B3648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84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t>3/18/2019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872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t>3/18/2019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880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21800" y="838200"/>
            <a:ext cx="246380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30400" y="838200"/>
            <a:ext cx="7188200" cy="5105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t>3/18/2019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72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400" y="838200"/>
            <a:ext cx="98552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930400" y="1828800"/>
            <a:ext cx="4826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6959600" y="1828800"/>
            <a:ext cx="48260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online image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pPr/>
              <a:t>3/18/2019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6296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400" y="838200"/>
            <a:ext cx="98552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930400" y="1828800"/>
            <a:ext cx="4826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6959600" y="1828800"/>
            <a:ext cx="48260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pPr/>
              <a:t>3/18/2019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826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t>3/18/2019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198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t>3/18/2019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141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30400" y="1828800"/>
            <a:ext cx="4826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59600" y="1828800"/>
            <a:ext cx="4826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t>3/18/2019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241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t>3/18/2019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455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t>3/18/2019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710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t>3/18/2019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697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t>3/18/2019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344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t>3/18/2019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548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30400" y="838200"/>
            <a:ext cx="985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30400" y="1828800"/>
            <a:ext cx="9855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30400" y="6248400"/>
            <a:ext cx="294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1" charset="-128"/>
              </a:defRPr>
            </a:lvl1pPr>
          </a:lstStyle>
          <a:p>
            <a:fld id="{48A87A34-81AB-432B-8DAE-1953F412C126}" type="datetimeFigureOut">
              <a:rPr lang="en-US" smtClean="0"/>
              <a:pPr/>
              <a:t>3/18/2019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876800" y="6248400"/>
            <a:ext cx="436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1" charset="-128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456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1" charset="-128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31" name="Picture 1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1" y="0"/>
            <a:ext cx="92921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1891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776480"/>
          </a:xfrm>
        </p:spPr>
        <p:txBody>
          <a:bodyPr/>
          <a:lstStyle/>
          <a:p>
            <a:r>
              <a:rPr lang="en-US" dirty="0" smtClean="0"/>
              <a:t>HearThis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smtClean="0"/>
              <a:t>By John Thompson</a:t>
            </a:r>
          </a:p>
          <a:p>
            <a:r>
              <a:rPr lang="en-US" sz="3200" dirty="0" smtClean="0"/>
              <a:t>Updated by Kent Schroeder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3318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HearThis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0400" y="2217905"/>
            <a:ext cx="9855200" cy="3239311"/>
          </a:xfrm>
        </p:spPr>
        <p:txBody>
          <a:bodyPr/>
          <a:lstStyle/>
          <a:p>
            <a:r>
              <a:rPr lang="en-US" dirty="0"/>
              <a:t>Easy to train/use software for recording </a:t>
            </a:r>
            <a:r>
              <a:rPr lang="en-US" dirty="0" smtClean="0"/>
              <a:t>audio </a:t>
            </a:r>
            <a:r>
              <a:rPr lang="en-US" dirty="0"/>
              <a:t>Scriptures and preparing the recordings for loading onto various hardware devices for publishing</a:t>
            </a:r>
          </a:p>
        </p:txBody>
      </p:sp>
    </p:spTree>
    <p:extLst>
      <p:ext uri="{BB962C8B-B14F-4D97-AF65-F5344CB8AC3E}">
        <p14:creationId xmlns:p14="http://schemas.microsoft.com/office/powerpoint/2010/main" val="17377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HearThis</a:t>
            </a:r>
            <a:r>
              <a:rPr lang="en-US" dirty="0" smtClean="0"/>
              <a:t> Android?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0400" y="2315182"/>
            <a:ext cx="9855200" cy="3628417"/>
          </a:xfrm>
        </p:spPr>
        <p:txBody>
          <a:bodyPr/>
          <a:lstStyle/>
          <a:p>
            <a:r>
              <a:rPr lang="en-US" dirty="0"/>
              <a:t>Easy to train/use software for recording </a:t>
            </a:r>
            <a:r>
              <a:rPr lang="en-US" dirty="0" smtClean="0"/>
              <a:t>audio </a:t>
            </a:r>
            <a:r>
              <a:rPr lang="en-US" dirty="0"/>
              <a:t>Scriptures </a:t>
            </a:r>
            <a:r>
              <a:rPr lang="en-US" dirty="0" smtClean="0"/>
              <a:t>on an Android device (phone or tablet)</a:t>
            </a:r>
          </a:p>
          <a:p>
            <a:r>
              <a:rPr lang="en-US" dirty="0" smtClean="0"/>
              <a:t>Exchanges data with </a:t>
            </a:r>
            <a:r>
              <a:rPr lang="en-US" dirty="0" err="1" smtClean="0"/>
              <a:t>HearThis</a:t>
            </a:r>
            <a:r>
              <a:rPr lang="en-US" dirty="0" smtClean="0"/>
              <a:t> desktop for publishing and merging</a:t>
            </a:r>
          </a:p>
        </p:txBody>
      </p:sp>
    </p:spTree>
    <p:extLst>
      <p:ext uri="{BB962C8B-B14F-4D97-AF65-F5344CB8AC3E}">
        <p14:creationId xmlns:p14="http://schemas.microsoft.com/office/powerpoint/2010/main" val="302411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strengths of HearThis?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0400" y="2101174"/>
            <a:ext cx="9855200" cy="4114800"/>
          </a:xfrm>
        </p:spPr>
        <p:txBody>
          <a:bodyPr/>
          <a:lstStyle/>
          <a:p>
            <a:r>
              <a:rPr lang="en-US" dirty="0"/>
              <a:t>Designed for use by translation team or affiliated local users, not highly trained </a:t>
            </a:r>
            <a:r>
              <a:rPr lang="en-US" dirty="0" smtClean="0"/>
              <a:t>recordists</a:t>
            </a:r>
          </a:p>
          <a:p>
            <a:r>
              <a:rPr lang="en-US" dirty="0" smtClean="0"/>
              <a:t>Readers with limited skills can keep trying, in private, until satisfied with the results. </a:t>
            </a:r>
          </a:p>
          <a:p>
            <a:r>
              <a:rPr lang="en-US" dirty="0" smtClean="0"/>
              <a:t>Low cost</a:t>
            </a:r>
          </a:p>
          <a:p>
            <a:r>
              <a:rPr lang="en-US" dirty="0" smtClean="0"/>
              <a:t>Pulls data directly from Paratext and/or the Digital Bible Library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48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weaknesses?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4723" y="2105597"/>
            <a:ext cx="9905999" cy="4655126"/>
          </a:xfrm>
        </p:spPr>
        <p:txBody>
          <a:bodyPr>
            <a:normAutofit/>
          </a:bodyPr>
          <a:lstStyle/>
          <a:p>
            <a:r>
              <a:rPr lang="en-US" dirty="0" smtClean="0"/>
              <a:t>Some </a:t>
            </a:r>
            <a:r>
              <a:rPr lang="en-US" dirty="0"/>
              <a:t>loss of fluency reading one sentence at a time</a:t>
            </a:r>
          </a:p>
          <a:p>
            <a:r>
              <a:rPr lang="en-US" dirty="0"/>
              <a:t>No professional help with studio, mic, whatever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BUT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Early and often allows audio to feed back into translation process</a:t>
            </a:r>
          </a:p>
          <a:p>
            <a:pPr fontAlgn="base">
              <a:buFont typeface="Wingdings" panose="05000000000000000000" pitchFamily="2" charset="2"/>
              <a:buChar char="ü"/>
            </a:pPr>
            <a:r>
              <a:rPr lang="en-US" dirty="0" smtClean="0"/>
              <a:t>Early </a:t>
            </a:r>
            <a:r>
              <a:rPr lang="en-US" dirty="0"/>
              <a:t>access and community involvement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08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</a:t>
            </a:r>
            <a:r>
              <a:rPr lang="en-US" dirty="0" err="1" smtClean="0"/>
              <a:t>HearThis</a:t>
            </a:r>
            <a:r>
              <a:rPr lang="en-US" dirty="0" smtClean="0"/>
              <a:t> Android add?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0400" y="2237362"/>
            <a:ext cx="9855200" cy="4114800"/>
          </a:xfrm>
        </p:spPr>
        <p:txBody>
          <a:bodyPr/>
          <a:lstStyle/>
          <a:p>
            <a:r>
              <a:rPr lang="en-US" dirty="0" smtClean="0"/>
              <a:t>More devices to use for recording</a:t>
            </a:r>
          </a:p>
          <a:p>
            <a:r>
              <a:rPr lang="en-US" dirty="0" smtClean="0"/>
              <a:t>Sync allows multiple people to work on recording at the same time</a:t>
            </a:r>
          </a:p>
          <a:p>
            <a:endParaRPr lang="en-US" dirty="0" smtClean="0"/>
          </a:p>
          <a:p>
            <a:r>
              <a:rPr lang="en-US" dirty="0" smtClean="0"/>
              <a:t>But It can’t do the whole job…no import or publishing except by sync with desktop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75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Task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0400" y="2237362"/>
            <a:ext cx="9855200" cy="4114800"/>
          </a:xfrm>
        </p:spPr>
        <p:txBody>
          <a:bodyPr/>
          <a:lstStyle/>
          <a:p>
            <a:r>
              <a:rPr lang="en-US" dirty="0" smtClean="0"/>
              <a:t>Demo of how to create a scripture recording using HearThis.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3642" y="2894619"/>
            <a:ext cx="4631182" cy="3603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843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in Pairs</a:t>
            </a:r>
          </a:p>
          <a:p>
            <a:r>
              <a:rPr lang="en-US" dirty="0" smtClean="0"/>
              <a:t>Create </a:t>
            </a:r>
            <a:r>
              <a:rPr lang="en-US" dirty="0" smtClean="0"/>
              <a:t>a new HearThis project</a:t>
            </a:r>
          </a:p>
          <a:p>
            <a:r>
              <a:rPr lang="en-US" dirty="0" smtClean="0"/>
              <a:t>Record a portion of Scripture</a:t>
            </a:r>
          </a:p>
          <a:p>
            <a:r>
              <a:rPr lang="en-US" dirty="0" smtClean="0"/>
              <a:t>Start HearThis Android and sync</a:t>
            </a:r>
          </a:p>
          <a:p>
            <a:r>
              <a:rPr lang="en-US" dirty="0" smtClean="0"/>
              <a:t>Record more Scripture using HearThis Android</a:t>
            </a:r>
          </a:p>
          <a:p>
            <a:r>
              <a:rPr lang="en-US" dirty="0" smtClean="0"/>
              <a:t>Sync </a:t>
            </a:r>
            <a:r>
              <a:rPr lang="en-US" dirty="0" smtClean="0"/>
              <a:t>again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044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B1C12A"/>
      </a:lt1>
      <a:dk2>
        <a:srgbClr val="000000"/>
      </a:dk2>
      <a:lt2>
        <a:srgbClr val="777777"/>
      </a:lt2>
      <a:accent1>
        <a:srgbClr val="BA4722"/>
      </a:accent1>
      <a:accent2>
        <a:srgbClr val="661656"/>
      </a:accent2>
      <a:accent3>
        <a:srgbClr val="D5DDAC"/>
      </a:accent3>
      <a:accent4>
        <a:srgbClr val="000000"/>
      </a:accent4>
      <a:accent5>
        <a:srgbClr val="D9B1AB"/>
      </a:accent5>
      <a:accent6>
        <a:srgbClr val="5C134D"/>
      </a:accent6>
      <a:hlink>
        <a:srgbClr val="AA2621"/>
      </a:hlink>
      <a:folHlink>
        <a:srgbClr val="FFF20D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SILMasterTemplate</Template>
  <TotalTime>16161</TotalTime>
  <Words>252</Words>
  <Application>Microsoft Office PowerPoint</Application>
  <PresentationFormat>Widescreen</PresentationFormat>
  <Paragraphs>35</Paragraphs>
  <Slides>8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ＭＳ Ｐゴシック</vt:lpstr>
      <vt:lpstr>Arial</vt:lpstr>
      <vt:lpstr>Calibri</vt:lpstr>
      <vt:lpstr>Wingdings</vt:lpstr>
      <vt:lpstr>Blank Presentation</vt:lpstr>
      <vt:lpstr>HearThis</vt:lpstr>
      <vt:lpstr>What is HearThis?</vt:lpstr>
      <vt:lpstr>What is HearThis Android?</vt:lpstr>
      <vt:lpstr>What are strengths of HearThis?</vt:lpstr>
      <vt:lpstr>What are the weaknesses?</vt:lpstr>
      <vt:lpstr>What does HearThis Android add?</vt:lpstr>
      <vt:lpstr>Learning Task 1</vt:lpstr>
      <vt:lpstr>Learning Task</vt:lpstr>
    </vt:vector>
  </TitlesOfParts>
  <Company>SIL International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 software development</dc:title>
  <dc:creator>John Thomson</dc:creator>
  <cp:lastModifiedBy>Kent Schroeder</cp:lastModifiedBy>
  <cp:revision>68</cp:revision>
  <dcterms:created xsi:type="dcterms:W3CDTF">2018-02-23T23:34:02Z</dcterms:created>
  <dcterms:modified xsi:type="dcterms:W3CDTF">2019-03-18T17:15:32Z</dcterms:modified>
</cp:coreProperties>
</file>