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50" d="100"/>
          <a:sy n="50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5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9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6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8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8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3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1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3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919F-B576-4009-8942-3DDB9A97281E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8604C-5866-4D9C-9292-AD006BDD8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8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Paratext Lite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Thomson, Kenya LTCT, 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9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Paratext Lite?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App</a:t>
            </a:r>
          </a:p>
          <a:p>
            <a:r>
              <a:rPr lang="en-US" dirty="0" smtClean="0"/>
              <a:t>Subset of Paratext functionality</a:t>
            </a:r>
          </a:p>
          <a:p>
            <a:pPr lvl="1"/>
            <a:r>
              <a:rPr lang="en-US" dirty="0" smtClean="0"/>
              <a:t>Edit</a:t>
            </a:r>
          </a:p>
          <a:p>
            <a:pPr lvl="1"/>
            <a:r>
              <a:rPr lang="en-US" dirty="0" smtClean="0"/>
              <a:t>Make notes and respond to them</a:t>
            </a:r>
          </a:p>
          <a:p>
            <a:pPr lvl="1"/>
            <a:r>
              <a:rPr lang="en-US" dirty="0" smtClean="0"/>
              <a:t>Send/Receive</a:t>
            </a:r>
          </a:p>
          <a:p>
            <a:r>
              <a:rPr lang="en-US" dirty="0" smtClean="0"/>
              <a:t>Works with Paratext</a:t>
            </a:r>
          </a:p>
          <a:p>
            <a:r>
              <a:rPr lang="en-US" dirty="0" smtClean="0"/>
              <a:t>Not a substitute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Paratext Lite?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Android tablet may be cheaper than a laptop</a:t>
            </a:r>
          </a:p>
          <a:p>
            <a:r>
              <a:rPr lang="en-US" dirty="0" smtClean="0"/>
              <a:t>An Android tablet typically uses less power than a laptop</a:t>
            </a:r>
          </a:p>
          <a:p>
            <a:r>
              <a:rPr lang="en-US" dirty="0" smtClean="0"/>
              <a:t>For some people the Android UI may be easier and more familiar</a:t>
            </a:r>
          </a:p>
          <a:p>
            <a:r>
              <a:rPr lang="en-US" dirty="0" smtClean="0"/>
              <a:t>A tablet may be less conspicuous and intimidating than a laptop</a:t>
            </a:r>
          </a:p>
          <a:p>
            <a:r>
              <a:rPr lang="en-US" dirty="0" smtClean="0"/>
              <a:t>(Show video)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65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2080"/>
            <a:ext cx="10515600" cy="5169408"/>
          </a:xfrm>
        </p:spPr>
        <p:txBody>
          <a:bodyPr>
            <a:normAutofit/>
          </a:bodyPr>
          <a:lstStyle/>
          <a:p>
            <a:r>
              <a:rPr lang="en-US" dirty="0" smtClean="0"/>
              <a:t>Work at translation center one month out of three</a:t>
            </a:r>
          </a:p>
          <a:p>
            <a:pPr lvl="1"/>
            <a:r>
              <a:rPr lang="en-US" dirty="0" smtClean="0"/>
              <a:t>Sufficient power for laptop available</a:t>
            </a:r>
          </a:p>
          <a:p>
            <a:pPr lvl="1"/>
            <a:r>
              <a:rPr lang="en-US" dirty="0" smtClean="0"/>
              <a:t>Main translation effort</a:t>
            </a:r>
          </a:p>
          <a:p>
            <a:pPr lvl="1"/>
            <a:r>
              <a:rPr lang="en-US" dirty="0" smtClean="0"/>
              <a:t>Consultants or translators raise questions to be answered in community testing</a:t>
            </a:r>
          </a:p>
          <a:p>
            <a:r>
              <a:rPr lang="en-US" dirty="0" smtClean="0"/>
              <a:t>Work in community the rest of the time</a:t>
            </a:r>
          </a:p>
          <a:p>
            <a:pPr lvl="1"/>
            <a:r>
              <a:rPr lang="en-US" dirty="0" smtClean="0"/>
              <a:t>Only enough power for tablet</a:t>
            </a:r>
          </a:p>
          <a:p>
            <a:pPr lvl="1"/>
            <a:r>
              <a:rPr lang="en-US" dirty="0" smtClean="0"/>
              <a:t>Main focus is community testing</a:t>
            </a:r>
          </a:p>
          <a:p>
            <a:pPr lvl="1"/>
            <a:r>
              <a:rPr lang="en-US" dirty="0" smtClean="0"/>
              <a:t>Answer some questions</a:t>
            </a:r>
          </a:p>
          <a:p>
            <a:pPr lvl="1"/>
            <a:r>
              <a:rPr lang="en-US" dirty="0" smtClean="0"/>
              <a:t>Raise others</a:t>
            </a:r>
          </a:p>
          <a:p>
            <a:pPr lvl="1"/>
            <a:r>
              <a:rPr lang="en-US" dirty="0" smtClean="0"/>
              <a:t>Note problems.</a:t>
            </a:r>
          </a:p>
          <a:p>
            <a:pPr lvl="1"/>
            <a:r>
              <a:rPr lang="en-US" dirty="0" smtClean="0"/>
              <a:t>Possibly fix some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66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using Paratext 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functions not available</a:t>
            </a:r>
          </a:p>
          <a:p>
            <a:pPr lvl="1"/>
            <a:r>
              <a:rPr lang="en-US" dirty="0" smtClean="0"/>
              <a:t>Checking</a:t>
            </a:r>
          </a:p>
          <a:p>
            <a:pPr lvl="1"/>
            <a:r>
              <a:rPr lang="en-US" dirty="0" smtClean="0"/>
              <a:t>Back translation</a:t>
            </a:r>
          </a:p>
          <a:p>
            <a:pPr lvl="1"/>
            <a:r>
              <a:rPr lang="en-US" dirty="0" smtClean="0"/>
              <a:t>Editing and adding markup</a:t>
            </a:r>
          </a:p>
          <a:p>
            <a:r>
              <a:rPr lang="en-US" dirty="0" smtClean="0"/>
              <a:t>Small screen</a:t>
            </a:r>
          </a:p>
          <a:p>
            <a:r>
              <a:rPr lang="en-US" dirty="0" smtClean="0"/>
              <a:t>Tablet keyboard is inconvenient and takes up a lot of screen</a:t>
            </a:r>
          </a:p>
          <a:p>
            <a:r>
              <a:rPr lang="en-US" dirty="0" smtClean="0"/>
              <a:t>Precise cursor placement is difficult with touch</a:t>
            </a:r>
          </a:p>
          <a:p>
            <a:r>
              <a:rPr lang="en-US" dirty="0" smtClean="0"/>
              <a:t>External keyboard and mouse are possible, but then other advantages are reduced.</a:t>
            </a:r>
          </a:p>
        </p:txBody>
      </p:sp>
    </p:spTree>
    <p:extLst>
      <p:ext uri="{BB962C8B-B14F-4D97-AF65-F5344CB8AC3E}">
        <p14:creationId xmlns:p14="http://schemas.microsoft.com/office/powerpoint/2010/main" val="35865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1: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and register Paratext Lite</a:t>
            </a:r>
          </a:p>
          <a:p>
            <a:r>
              <a:rPr lang="en-US" dirty="0" smtClean="0"/>
              <a:t>Send/receive to get the training project (and your own, if you wish) into Paratext Lite</a:t>
            </a:r>
          </a:p>
          <a:p>
            <a:r>
              <a:rPr lang="en-US" dirty="0" smtClean="0"/>
              <a:t>Set up two windows showing your translation and a source text</a:t>
            </a:r>
          </a:p>
          <a:p>
            <a:pPr lvl="1"/>
            <a:r>
              <a:rPr lang="en-US" dirty="0" smtClean="0"/>
              <a:t>Get a resource that could work as a source</a:t>
            </a:r>
          </a:p>
          <a:p>
            <a:pPr lvl="1"/>
            <a:r>
              <a:rPr lang="en-US" dirty="0" smtClean="0"/>
              <a:t>Add a window to show it</a:t>
            </a:r>
          </a:p>
          <a:p>
            <a:r>
              <a:rPr lang="en-US" dirty="0" smtClean="0"/>
              <a:t>Add a third window showing a commentary or similar resource</a:t>
            </a:r>
          </a:p>
          <a:p>
            <a:pPr lvl="1"/>
            <a:r>
              <a:rPr lang="en-US" dirty="0" smtClean="0"/>
              <a:t>The Filter for control may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5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2: 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assign each pair a passage in the training project</a:t>
            </a:r>
          </a:p>
          <a:p>
            <a:r>
              <a:rPr lang="en-US" dirty="0" smtClean="0"/>
              <a:t>Change something in your passage on your laptop.</a:t>
            </a:r>
          </a:p>
          <a:p>
            <a:r>
              <a:rPr lang="en-US" dirty="0" smtClean="0"/>
              <a:t>Use Send/Receive to get the change to Paratext Lite</a:t>
            </a:r>
          </a:p>
          <a:p>
            <a:r>
              <a:rPr lang="en-US" dirty="0" smtClean="0"/>
              <a:t>Change something in Paratext Lite</a:t>
            </a:r>
          </a:p>
          <a:p>
            <a:r>
              <a:rPr lang="en-US" dirty="0" smtClean="0"/>
              <a:t>Use Send/Receive to get the change to the laptop</a:t>
            </a:r>
          </a:p>
          <a:p>
            <a:pPr lvl="1"/>
            <a:r>
              <a:rPr lang="en-US" dirty="0" smtClean="0"/>
              <a:t>If possible, try doing this with a USB or SD card</a:t>
            </a:r>
          </a:p>
          <a:p>
            <a:r>
              <a:rPr lang="en-US" dirty="0" smtClean="0"/>
              <a:t>Verify that you also receive changes others make</a:t>
            </a:r>
          </a:p>
        </p:txBody>
      </p:sp>
    </p:spTree>
    <p:extLst>
      <p:ext uri="{BB962C8B-B14F-4D97-AF65-F5344CB8AC3E}">
        <p14:creationId xmlns:p14="http://schemas.microsoft.com/office/powerpoint/2010/main" val="5596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3: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Paratext Lite to make a note about a passage. Assign it to someone.</a:t>
            </a:r>
          </a:p>
          <a:p>
            <a:r>
              <a:rPr lang="en-US" dirty="0" smtClean="0"/>
              <a:t>Use Send/Receive to transfer the note to a laptop and another instance of Paratext Lite</a:t>
            </a:r>
          </a:p>
          <a:p>
            <a:r>
              <a:rPr lang="en-US" dirty="0" smtClean="0"/>
              <a:t>Add responses to the note on all three devices</a:t>
            </a:r>
          </a:p>
          <a:p>
            <a:r>
              <a:rPr lang="en-US" dirty="0" smtClean="0"/>
              <a:t>Use Send/Receive to get all the responses onto all three devices</a:t>
            </a:r>
          </a:p>
          <a:p>
            <a:r>
              <a:rPr lang="en-US" dirty="0" smtClean="0"/>
              <a:t>Resolve the note on the laptop</a:t>
            </a:r>
          </a:p>
          <a:p>
            <a:r>
              <a:rPr lang="en-US" dirty="0" smtClean="0"/>
              <a:t>Send/receive to Paratext Lite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10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4: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Send/receive to make sure laptop and tablet agree</a:t>
            </a:r>
          </a:p>
          <a:p>
            <a:r>
              <a:rPr lang="en-US" dirty="0" smtClean="0"/>
              <a:t>Make a change to the same verse on both devices.</a:t>
            </a:r>
          </a:p>
          <a:p>
            <a:r>
              <a:rPr lang="en-US" dirty="0" smtClean="0"/>
              <a:t>Send/receive</a:t>
            </a:r>
          </a:p>
          <a:p>
            <a:r>
              <a:rPr lang="en-US" dirty="0" smtClean="0"/>
              <a:t>Note what happens</a:t>
            </a:r>
          </a:p>
          <a:p>
            <a:r>
              <a:rPr lang="en-US" dirty="0" smtClean="0"/>
              <a:t>Work out how to recover</a:t>
            </a:r>
          </a:p>
          <a:p>
            <a:pPr lvl="1"/>
            <a:r>
              <a:rPr lang="en-US" dirty="0" smtClean="0"/>
              <a:t>If the first change you made is right</a:t>
            </a:r>
          </a:p>
          <a:p>
            <a:pPr lvl="1"/>
            <a:r>
              <a:rPr lang="en-US" dirty="0" smtClean="0"/>
              <a:t>If the second one is right</a:t>
            </a:r>
          </a:p>
          <a:p>
            <a:pPr lvl="1"/>
            <a:r>
              <a:rPr lang="en-US" dirty="0" smtClean="0"/>
              <a:t>If both had good elements and the ideal result is something new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54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16303</TotalTime>
  <Words>459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Paratext Lite training</vt:lpstr>
      <vt:lpstr>What is Paratext Lite?</vt:lpstr>
      <vt:lpstr>Why use Paratext Lite?</vt:lpstr>
      <vt:lpstr>A typical scenario</vt:lpstr>
      <vt:lpstr>Disadvantages of using Paratext Lite</vt:lpstr>
      <vt:lpstr>Exercise 1: Setup</vt:lpstr>
      <vt:lpstr>Exercise 2: Editing</vt:lpstr>
      <vt:lpstr>Exercise 3: Notes</vt:lpstr>
      <vt:lpstr>Exercise 4: conflicts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Paratext Lite training</dc:title>
  <dc:creator>John Thomson</dc:creator>
  <cp:lastModifiedBy>John Thomson</cp:lastModifiedBy>
  <cp:revision>9</cp:revision>
  <dcterms:created xsi:type="dcterms:W3CDTF">2019-03-08T21:47:02Z</dcterms:created>
  <dcterms:modified xsi:type="dcterms:W3CDTF">2019-03-20T05:30:45Z</dcterms:modified>
</cp:coreProperties>
</file>