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4" r:id="rId1"/>
  </p:sldMasterIdLst>
  <p:notesMasterIdLst>
    <p:notesMasterId r:id="rId9"/>
  </p:notesMasterIdLst>
  <p:handoutMasterIdLst>
    <p:handoutMasterId r:id="rId10"/>
  </p:handoutMasterIdLst>
  <p:sldIdLst>
    <p:sldId id="287" r:id="rId2"/>
    <p:sldId id="293" r:id="rId3"/>
    <p:sldId id="299" r:id="rId4"/>
    <p:sldId id="294" r:id="rId5"/>
    <p:sldId id="296" r:id="rId6"/>
    <p:sldId id="297" r:id="rId7"/>
    <p:sldId id="298" r:id="rId8"/>
  </p:sldIdLst>
  <p:sldSz cx="9144000" cy="6858000" type="screen4x3"/>
  <p:notesSz cx="9144000" cy="6858000"/>
  <p:defaultTextStyle>
    <a:defPPr>
      <a:defRPr lang="en-GB"/>
    </a:defPPr>
    <a:lvl1pPr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742950" indent="-28575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11430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6002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20574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7" autoAdjust="0"/>
    <p:restoredTop sz="64781" autoAdjust="0"/>
  </p:normalViewPr>
  <p:slideViewPr>
    <p:cSldViewPr>
      <p:cViewPr varScale="1">
        <p:scale>
          <a:sx n="79" d="100"/>
          <a:sy n="79" d="100"/>
        </p:scale>
        <p:origin x="747" y="39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84"/>
    </p:cViewPr>
  </p:sorterViewPr>
  <p:notesViewPr>
    <p:cSldViewPr>
      <p:cViewPr varScale="1">
        <p:scale>
          <a:sx n="78" d="100"/>
          <a:sy n="78" d="100"/>
        </p:scale>
        <p:origin x="-726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9CF4-1B79-445E-A9DD-18E4346B04E0}" type="datetimeFigureOut">
              <a:rPr lang="en-US" smtClean="0"/>
              <a:t>10-Jan-20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1F4C-67EC-4919-A2FD-773465FB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95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389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7500" y="514350"/>
            <a:ext cx="3427413" cy="257016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219201" y="3257550"/>
            <a:ext cx="6703484" cy="30849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181601" y="6515100"/>
            <a:ext cx="3960284" cy="3417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FB3F487C-9E07-4C2E-8111-96B529F01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0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My name is Kent Schroeder. I am Language Technology Consultant for Africa Area.</a:t>
            </a:r>
          </a:p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I will be giving a basic overview of most of all the language software available to language development workers.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B9A809-E458-4189-9E63-AA97F331A552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6257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1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947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59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68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666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4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D187-3149-44F9-B704-F0A9E3CD7AC1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C74B-E060-4DAE-8399-74DA65937C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56" y="-4665"/>
            <a:ext cx="724044" cy="79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5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49B0-8FC2-4220-B972-12F27740A93B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4192-40B7-46AC-8341-F72380D3706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1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EDA51-3AE3-4FD6-B4C9-7C7D82960113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D6512-FE37-46DA-A4DC-CED7B27A9A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44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2D9A-A9E6-4A55-8849-7D7AF5389A06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481CB-CB88-4C38-A13D-D8C0DD5AE0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95982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E824E-56AE-453C-8C57-6488849EA896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AC9E8-D778-440E-A138-D8EC53ED8D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3079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DB102-90F7-4E25-B639-5D28CDC4A075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A1093-0444-47F9-9625-4E279E86DA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0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214F5-88C1-42F1-93CE-78886D3FE186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C40A-4E2B-44FB-8B09-A67D4158AB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7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9FEB1-C2E7-4AC4-856F-0CC386256BF6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C2DCB-3E6D-40A3-B820-1B289908B1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3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5AB-D25C-45DA-9C17-EE677EC65AE4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5B56-3A4E-4123-B61A-8FA88724B8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5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E60BE-10A3-4DC4-8A3B-01C009EBD1F5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F69E4-A74C-48DA-958B-FBA4ACC230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8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52AB-F73E-4977-843B-6F0F095FC278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7EB4-A493-4CF8-9EF7-78536828DA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37E2A-8B78-4F72-B03A-268A3F53B49B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522A-ACEE-4C6C-8CE8-066E8A0BAA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70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AC6A-F8F9-48FC-9FA0-CA0E4DCC82EF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02534-A14B-40D8-A9E3-106033F826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954299C-C881-48C5-A531-7791156618B6}" type="datetime4">
              <a:rPr lang="en-US" smtClean="0"/>
              <a:pPr>
                <a:defRPr/>
              </a:pPr>
              <a:t>10 January, 2020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03FCA1-2C1D-4396-A89A-62084C214B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87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458200" cy="1165225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dirty="0" err="1" smtClean="0"/>
              <a:t>Paratext</a:t>
            </a:r>
            <a:r>
              <a:rPr lang="en-US" dirty="0" smtClean="0"/>
              <a:t> 9 UI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76600" y="2895600"/>
            <a:ext cx="3962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Kent Schroeder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SIL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International </a:t>
            </a:r>
            <a:endParaRPr lang="en-US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2020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</p:txBody>
      </p:sp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114800"/>
            <a:ext cx="1828800" cy="2495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Features of P9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Enhanced Resources</a:t>
            </a: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New UI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Simplified SIL Project Plan</a:t>
            </a: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USFM 3.0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</a:t>
            </a:r>
            <a:r>
              <a:rPr lang="en-US" smtClean="0"/>
              <a:t>this important</a:t>
            </a:r>
            <a:r>
              <a:rPr lang="en-US" dirty="0" smtClean="0"/>
              <a:t>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4242875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More screen </a:t>
            </a:r>
            <a:r>
              <a:rPr lang="en-US" dirty="0"/>
              <a:t>space </a:t>
            </a:r>
            <a:r>
              <a:rPr lang="en-US" dirty="0" smtClean="0"/>
              <a:t>available</a:t>
            </a: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/>
              <a:t>Ends the “ran command on wrong project” pain</a:t>
            </a:r>
            <a:r>
              <a:rPr lang="en-US" dirty="0" smtClean="0"/>
              <a:t>.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/>
              <a:t>More options for managing windows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With floating windows can use second monitor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One open dialog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4014275"/>
          </a:xfrm>
        </p:spPr>
        <p:txBody>
          <a:bodyPr/>
          <a:lstStyle/>
          <a:p>
            <a:pPr marL="457200" lvl="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/>
              <a:t>Be able to identify the new UI features of </a:t>
            </a:r>
            <a:r>
              <a:rPr lang="en-US" dirty="0" err="1"/>
              <a:t>Paratext</a:t>
            </a:r>
            <a:r>
              <a:rPr lang="en-US" dirty="0"/>
              <a:t> 9</a:t>
            </a:r>
          </a:p>
          <a:p>
            <a:pPr marL="457200" lvl="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/>
              <a:t>Be able to use the new features of </a:t>
            </a:r>
            <a:r>
              <a:rPr lang="en-US" dirty="0" err="1"/>
              <a:t>Paratext</a:t>
            </a:r>
            <a:r>
              <a:rPr lang="en-US" dirty="0"/>
              <a:t> 9</a:t>
            </a:r>
          </a:p>
          <a:p>
            <a:pPr marL="457200" lvl="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/>
              <a:t>Be able to show someone else how to use the new features of </a:t>
            </a:r>
            <a:r>
              <a:rPr lang="en-US" dirty="0" err="1"/>
              <a:t>Paratext</a:t>
            </a:r>
            <a:r>
              <a:rPr lang="en-US" dirty="0"/>
              <a:t> </a:t>
            </a: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601200" y="4241262"/>
            <a:ext cx="3276600" cy="457200"/>
          </a:xfrm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3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we do?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Demo the following</a:t>
            </a:r>
          </a:p>
          <a:p>
            <a:pPr lvl="1"/>
            <a:r>
              <a:rPr lang="en-US" dirty="0" smtClean="0"/>
              <a:t>New menu system</a:t>
            </a:r>
          </a:p>
          <a:p>
            <a:pPr lvl="1"/>
            <a:r>
              <a:rPr lang="en-US" dirty="0" smtClean="0"/>
              <a:t>Search menu</a:t>
            </a:r>
          </a:p>
          <a:p>
            <a:pPr lvl="1"/>
            <a:r>
              <a:rPr lang="en-US" dirty="0" smtClean="0"/>
              <a:t>Open dialog</a:t>
            </a:r>
          </a:p>
          <a:p>
            <a:pPr lvl="1"/>
            <a:r>
              <a:rPr lang="en-US" dirty="0" smtClean="0"/>
              <a:t>Window framework</a:t>
            </a:r>
          </a:p>
          <a:p>
            <a:pPr lvl="1"/>
            <a:r>
              <a:rPr lang="en-US" dirty="0" smtClean="0"/>
              <a:t>Window layouts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you do?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Your turn to do</a:t>
            </a:r>
          </a:p>
          <a:p>
            <a:pPr lvl="1"/>
            <a:r>
              <a:rPr lang="en-US" dirty="0" smtClean="0"/>
              <a:t>New menu system</a:t>
            </a:r>
          </a:p>
          <a:p>
            <a:pPr lvl="1"/>
            <a:r>
              <a:rPr lang="en-US" dirty="0" smtClean="0"/>
              <a:t>Search menu</a:t>
            </a:r>
          </a:p>
          <a:p>
            <a:pPr lvl="1"/>
            <a:r>
              <a:rPr lang="en-US" dirty="0" smtClean="0"/>
              <a:t>Open dialog</a:t>
            </a:r>
          </a:p>
          <a:p>
            <a:pPr lvl="1"/>
            <a:r>
              <a:rPr lang="en-US" dirty="0" smtClean="0"/>
              <a:t>Window framework</a:t>
            </a:r>
          </a:p>
          <a:p>
            <a:pPr lvl="1"/>
            <a:r>
              <a:rPr lang="en-US" dirty="0" smtClean="0"/>
              <a:t>Window layouts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6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you do?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dirty="0" smtClean="0"/>
              <a:t>Show your mate what you have learn, each one taking a turn.</a:t>
            </a:r>
          </a:p>
          <a:p>
            <a:pPr marL="457200" lvl="1" indent="-457200">
              <a:spcBef>
                <a:spcPts val="0"/>
              </a:spcBef>
              <a:spcAft>
                <a:spcPts val="1200"/>
              </a:spcAft>
            </a:pPr>
            <a:endParaRPr lang="en-US" sz="24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2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7921</TotalTime>
  <Words>202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Wingdings</vt:lpstr>
      <vt:lpstr>Blank Presentation</vt:lpstr>
      <vt:lpstr>   Paratext 9 UI</vt:lpstr>
      <vt:lpstr>New Features of P9</vt:lpstr>
      <vt:lpstr>Why is this important?</vt:lpstr>
      <vt:lpstr>Learning Objectives</vt:lpstr>
      <vt:lpstr>What will we do?</vt:lpstr>
      <vt:lpstr>What will you do?</vt:lpstr>
      <vt:lpstr>What will you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Kirby O'Brien</dc:creator>
  <cp:lastModifiedBy>Kent Schroeder</cp:lastModifiedBy>
  <cp:revision>724</cp:revision>
  <cp:lastPrinted>1601-01-01T00:00:00Z</cp:lastPrinted>
  <dcterms:created xsi:type="dcterms:W3CDTF">2005-11-03T15:45:09Z</dcterms:created>
  <dcterms:modified xsi:type="dcterms:W3CDTF">2020-01-10T20:43:36Z</dcterms:modified>
</cp:coreProperties>
</file>