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24" r:id="rId1"/>
  </p:sldMasterIdLst>
  <p:notesMasterIdLst>
    <p:notesMasterId r:id="rId9"/>
  </p:notesMasterIdLst>
  <p:handoutMasterIdLst>
    <p:handoutMasterId r:id="rId10"/>
  </p:handoutMasterIdLst>
  <p:sldIdLst>
    <p:sldId id="287" r:id="rId2"/>
    <p:sldId id="293" r:id="rId3"/>
    <p:sldId id="299" r:id="rId4"/>
    <p:sldId id="294" r:id="rId5"/>
    <p:sldId id="296" r:id="rId6"/>
    <p:sldId id="297" r:id="rId7"/>
    <p:sldId id="298" r:id="rId8"/>
  </p:sldIdLst>
  <p:sldSz cx="9144000" cy="6858000" type="screen4x3"/>
  <p:notesSz cx="9144000" cy="6858000"/>
  <p:defaultTextStyle>
    <a:defPPr>
      <a:defRPr lang="en-GB"/>
    </a:defPPr>
    <a:lvl1pPr algn="ctr" defTabSz="457200" rtl="0" fontAlgn="base">
      <a:spcBef>
        <a:spcPts val="8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3200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1pPr>
    <a:lvl2pPr marL="742950" indent="-285750" algn="ctr" defTabSz="457200" rtl="0" fontAlgn="base">
      <a:spcBef>
        <a:spcPts val="8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3200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2pPr>
    <a:lvl3pPr marL="1143000" indent="-228600" algn="ctr" defTabSz="457200" rtl="0" fontAlgn="base">
      <a:spcBef>
        <a:spcPts val="8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3200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3pPr>
    <a:lvl4pPr marL="1600200" indent="-228600" algn="ctr" defTabSz="457200" rtl="0" fontAlgn="base">
      <a:spcBef>
        <a:spcPts val="8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3200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4pPr>
    <a:lvl5pPr marL="2057400" indent="-228600" algn="ctr" defTabSz="457200" rtl="0" fontAlgn="base">
      <a:spcBef>
        <a:spcPts val="8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3200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3200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3200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3200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3200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47" autoAdjust="0"/>
    <p:restoredTop sz="64781" autoAdjust="0"/>
  </p:normalViewPr>
  <p:slideViewPr>
    <p:cSldViewPr>
      <p:cViewPr varScale="1">
        <p:scale>
          <a:sx n="79" d="100"/>
          <a:sy n="79" d="100"/>
        </p:scale>
        <p:origin x="747" y="39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384"/>
    </p:cViewPr>
  </p:sorterViewPr>
  <p:notesViewPr>
    <p:cSldViewPr>
      <p:cViewPr varScale="1">
        <p:scale>
          <a:sx n="78" d="100"/>
          <a:sy n="78" d="100"/>
        </p:scale>
        <p:origin x="-726" y="-10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299CF4-1B79-445E-A9DD-18E4346B04E0}" type="datetimeFigureOut">
              <a:rPr lang="en-US" smtClean="0"/>
              <a:t>10-Jan-20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DB1F4C-67EC-4919-A2FD-773465FB2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7956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 dirty="0">
              <a:latin typeface="Calibri" pitchFamily="34" charset="0"/>
              <a:ea typeface="ＭＳ Ｐゴシック" pitchFamily="1" charset="-128"/>
            </a:endParaRPr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 dirty="0">
              <a:latin typeface="Calibri" pitchFamily="34" charset="0"/>
              <a:ea typeface="ＭＳ Ｐゴシック" pitchFamily="1" charset="-128"/>
            </a:endParaRP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 dirty="0">
              <a:latin typeface="Calibri" pitchFamily="34" charset="0"/>
              <a:ea typeface="ＭＳ Ｐゴシック" pitchFamily="1" charset="-128"/>
            </a:endParaRPr>
          </a:p>
        </p:txBody>
      </p:sp>
      <p:sp>
        <p:nvSpPr>
          <p:cNvPr id="38917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857500" y="514350"/>
            <a:ext cx="3427413" cy="2570163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1219201" y="3257550"/>
            <a:ext cx="6703484" cy="30849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 dirty="0">
              <a:latin typeface="Calibri" pitchFamily="34" charset="0"/>
              <a:ea typeface="ＭＳ Ｐゴシック" pitchFamily="1" charset="-128"/>
            </a:endParaRP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5181601" y="6515100"/>
            <a:ext cx="3960284" cy="3417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Calibri" pitchFamily="34" charset="0"/>
                <a:ea typeface="ＭＳ Ｐゴシック" pitchFamily="1" charset="-128"/>
              </a:defRPr>
            </a:lvl1pPr>
          </a:lstStyle>
          <a:p>
            <a:pPr>
              <a:defRPr/>
            </a:pPr>
            <a:fld id="{FB3F487C-9E07-4C2E-8111-96B529F018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705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>
              <a:buFontTx/>
              <a:buNone/>
            </a:pPr>
            <a:r>
              <a:rPr lang="en-US" dirty="0" smtClean="0">
                <a:latin typeface="Times New Roman" pitchFamily="18" charset="0"/>
              </a:rPr>
              <a:t>My name is Kent Schroeder. I am Language Technology Consultant for Africa Area.</a:t>
            </a:r>
          </a:p>
          <a:p>
            <a:pPr marL="228600" indent="-228600">
              <a:buFontTx/>
              <a:buNone/>
            </a:pPr>
            <a:r>
              <a:rPr lang="en-US" dirty="0" smtClean="0">
                <a:latin typeface="Times New Roman" pitchFamily="18" charset="0"/>
              </a:rPr>
              <a:t>I will be giving a basic overview of most of all the language software available to language development workers.</a:t>
            </a: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2B9A809-E458-4189-9E63-AA97F331A552}" type="slidenum">
              <a:rPr lang="en-US" smtClean="0">
                <a:ea typeface="ＭＳ Ｐゴシック" pitchFamily="34" charset="-128"/>
              </a:rPr>
              <a:pPr/>
              <a:t>1</a:t>
            </a:fld>
            <a:endParaRPr lang="en-U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662575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FB3F487C-9E07-4C2E-8111-96B529F018F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913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FB3F487C-9E07-4C2E-8111-96B529F018F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9479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FB3F487C-9E07-4C2E-8111-96B529F018F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4592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FB3F487C-9E07-4C2E-8111-96B529F018F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7686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FB3F487C-9E07-4C2E-8111-96B529F018F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6666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FB3F487C-9E07-4C2E-8111-96B529F018F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146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8AD187-3149-44F9-B704-F0A9E3CD7AC1}" type="datetime4">
              <a:rPr lang="en-US" smtClean="0"/>
              <a:pPr>
                <a:defRPr/>
              </a:pPr>
              <a:t>10 January, 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F8C74B-E060-4DAE-8399-74DA65937C4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756" y="-4665"/>
            <a:ext cx="724044" cy="791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4054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1F49B0-8FC2-4220-B972-12F27740A93B}" type="datetime4">
              <a:rPr lang="en-US" smtClean="0"/>
              <a:pPr>
                <a:defRPr/>
              </a:pPr>
              <a:t>10 January, 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514192-40B7-46AC-8341-F72380D3706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519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838200"/>
            <a:ext cx="1847850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7800" y="838200"/>
            <a:ext cx="5391150" cy="5105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2EDA51-3AE3-4FD6-B4C9-7C7D82960113}" type="datetime4">
              <a:rPr lang="en-US" smtClean="0"/>
              <a:pPr>
                <a:defRPr/>
              </a:pPr>
              <a:t>10 January, 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D6512-FE37-46DA-A4DC-CED7B27A9AE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4482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838200"/>
            <a:ext cx="7391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447800" y="1828800"/>
            <a:ext cx="36195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Online Image Placeholder 3"/>
          <p:cNvSpPr>
            <a:spLocks noGrp="1"/>
          </p:cNvSpPr>
          <p:nvPr>
            <p:ph type="clipArt" sz="half" idx="2"/>
          </p:nvPr>
        </p:nvSpPr>
        <p:spPr>
          <a:xfrm>
            <a:off x="5219700" y="1828800"/>
            <a:ext cx="36195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online image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D2D9A-A9E6-4A55-8849-7D7AF5389A06}" type="datetime4">
              <a:rPr lang="en-US" smtClean="0"/>
              <a:pPr>
                <a:defRPr/>
              </a:pPr>
              <a:t>10 January, 2020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C481CB-CB88-4C38-A13D-D8C0DD5AE0C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395982"/>
      </p:ext>
    </p:extLst>
  </p:cSld>
  <p:clrMapOvr>
    <a:masterClrMapping/>
  </p:clrMapOvr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838200"/>
            <a:ext cx="7391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447800" y="1828800"/>
            <a:ext cx="36195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5219700" y="1828800"/>
            <a:ext cx="36195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4E824E-56AE-453C-8C57-6488849EA896}" type="datetime4">
              <a:rPr lang="en-US" smtClean="0"/>
              <a:pPr>
                <a:defRPr/>
              </a:pPr>
              <a:t>10 January, 2020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FAC9E8-D778-440E-A138-D8EC53ED8D1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430799"/>
      </p:ext>
    </p:extLst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6DB102-90F7-4E25-B639-5D28CDC4A075}" type="datetime4">
              <a:rPr lang="en-US" smtClean="0"/>
              <a:pPr>
                <a:defRPr/>
              </a:pPr>
              <a:t>10 January, 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A1093-0444-47F9-9625-4E279E86DAE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804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214F5-88C1-42F1-93CE-78886D3FE186}" type="datetime4">
              <a:rPr lang="en-US" smtClean="0"/>
              <a:pPr>
                <a:defRPr/>
              </a:pPr>
              <a:t>10 January, 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E3C40A-4E2B-44FB-8B09-A67D4158ABD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077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800" y="1828800"/>
            <a:ext cx="36195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828800"/>
            <a:ext cx="36195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D9FEB1-C2E7-4AC4-856F-0CC386256BF6}" type="datetime4">
              <a:rPr lang="en-US" smtClean="0"/>
              <a:pPr>
                <a:defRPr/>
              </a:pPr>
              <a:t>10 January, 2020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EC2DCB-3E6D-40A3-B820-1B289908B14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237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C595AB-D25C-45DA-9C17-EE677EC65AE4}" type="datetime4">
              <a:rPr lang="en-US" smtClean="0"/>
              <a:pPr>
                <a:defRPr/>
              </a:pPr>
              <a:t>10 January, 2020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75B56-3A4E-4123-B61A-8FA88724B8A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053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8E60BE-10A3-4DC4-8A3B-01C009EBD1F5}" type="datetime4">
              <a:rPr lang="en-US" smtClean="0"/>
              <a:pPr>
                <a:defRPr/>
              </a:pPr>
              <a:t>10 January, 2020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DF69E4-A74C-48DA-958B-FBA4ACC230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784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652AB-F73E-4977-843B-6F0F095FC278}" type="datetime4">
              <a:rPr lang="en-US" smtClean="0"/>
              <a:pPr>
                <a:defRPr/>
              </a:pPr>
              <a:t>10 January, 2020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CA7EB4-A493-4CF8-9EF7-78536828DA3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623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637E2A-8B78-4F72-B03A-268A3F53B49B}" type="datetime4">
              <a:rPr lang="en-US" smtClean="0"/>
              <a:pPr>
                <a:defRPr/>
              </a:pPr>
              <a:t>10 January, 2020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92522A-ACEE-4C6C-8CE8-066E8A0BAAB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470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BAC6A-F8F9-48FC-9FA0-CA0E4DCC82EF}" type="datetime4">
              <a:rPr lang="en-US" smtClean="0"/>
              <a:pPr>
                <a:defRPr/>
              </a:pPr>
              <a:t>10 January, 2020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202534-A14B-40D8-A9E3-106033F826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450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838200"/>
            <a:ext cx="7391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1828800"/>
            <a:ext cx="7391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47800" y="6248400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F954299C-C881-48C5-A531-7791156618B6}" type="datetime4">
              <a:rPr lang="en-US" smtClean="0"/>
              <a:pPr>
                <a:defRPr/>
              </a:pPr>
              <a:t>10 January, 2020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8400"/>
            <a:ext cx="327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403FCA1-2C1D-4396-A89A-62084C214B5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1" name="Picture 1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0"/>
            <a:ext cx="69691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876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itchFamily="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itchFamily="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itchFamily="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itchFamily="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itchFamily="1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8458200" cy="1165225"/>
          </a:xfrm>
        </p:spPr>
        <p:txBody>
          <a:bodyPr/>
          <a:lstStyle/>
          <a:p>
            <a:r>
              <a:rPr lang="en-US" dirty="0" smtClean="0"/>
              <a:t>   </a:t>
            </a:r>
            <a:r>
              <a:rPr lang="en-US" dirty="0" err="1" smtClean="0"/>
              <a:t>Paratext</a:t>
            </a:r>
            <a:r>
              <a:rPr lang="en-US" dirty="0" smtClean="0"/>
              <a:t> 9 UI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276600" y="2895600"/>
            <a:ext cx="3962400" cy="175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ts val="6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Kent Schroeder</a:t>
            </a:r>
          </a:p>
          <a:p>
            <a:pPr>
              <a:spcBef>
                <a:spcPts val="6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SIL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International </a:t>
            </a:r>
            <a:endParaRPr lang="en-US" dirty="0" smtClean="0">
              <a:solidFill>
                <a:schemeClr val="tx1"/>
              </a:solidFill>
              <a:latin typeface="+mn-lt"/>
              <a:ea typeface="ＭＳ Ｐゴシック" pitchFamily="1" charset="-128"/>
            </a:endParaRPr>
          </a:p>
          <a:p>
            <a:pPr>
              <a:spcBef>
                <a:spcPts val="6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2020</a:t>
            </a:r>
            <a:endParaRPr lang="en-US" dirty="0">
              <a:solidFill>
                <a:schemeClr val="tx1"/>
              </a:solidFill>
              <a:latin typeface="+mn-lt"/>
              <a:ea typeface="ＭＳ Ｐゴシック" pitchFamily="1" charset="-128"/>
            </a:endParaRPr>
          </a:p>
        </p:txBody>
      </p:sp>
      <p:pic>
        <p:nvPicPr>
          <p:cNvPr id="205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4114800"/>
            <a:ext cx="1828800" cy="2495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Features of P9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1600200" y="2234125"/>
            <a:ext cx="7391400" cy="3686303"/>
          </a:xfrm>
        </p:spPr>
        <p:txBody>
          <a:bodyPr/>
          <a:lstStyle/>
          <a:p>
            <a:pPr marL="457200" indent="-45720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dirty="0" smtClean="0"/>
              <a:t>Enhanced Resources</a:t>
            </a:r>
            <a:endParaRPr lang="en-US" dirty="0"/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rgbClr val="FF0000"/>
                </a:solidFill>
              </a:rPr>
              <a:t>New UI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dirty="0" smtClean="0"/>
              <a:t>Simplified SIL Project Plan</a:t>
            </a:r>
            <a:endParaRPr lang="en-US" dirty="0"/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dirty="0" smtClean="0"/>
              <a:t>USFM 3.0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307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30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8BE75C-9A83-4CF0-9476-AF036D8B7A85}" type="slidenum">
              <a:rPr lang="en-US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58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</a:t>
            </a:r>
            <a:r>
              <a:rPr lang="en-US" smtClean="0"/>
              <a:t>this important</a:t>
            </a:r>
            <a:r>
              <a:rPr lang="en-US" dirty="0" smtClean="0"/>
              <a:t>?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1600200" y="2234125"/>
            <a:ext cx="7391400" cy="4242875"/>
          </a:xfrm>
        </p:spPr>
        <p:txBody>
          <a:bodyPr/>
          <a:lstStyle/>
          <a:p>
            <a:pPr marL="457200" indent="-45720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dirty="0" smtClean="0"/>
              <a:t>More screen </a:t>
            </a:r>
            <a:r>
              <a:rPr lang="en-US" dirty="0"/>
              <a:t>space </a:t>
            </a:r>
            <a:r>
              <a:rPr lang="en-US" dirty="0" smtClean="0"/>
              <a:t>available</a:t>
            </a:r>
            <a:endParaRPr lang="en-US" dirty="0"/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dirty="0"/>
              <a:t>Ends the “ran command on wrong project” pain</a:t>
            </a:r>
            <a:r>
              <a:rPr lang="en-US" dirty="0" smtClean="0"/>
              <a:t>.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dirty="0"/>
              <a:t>More options for managing windows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dirty="0" smtClean="0"/>
              <a:t>With floating windows can use second monitor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dirty="0" smtClean="0"/>
              <a:t>One open dialog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07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30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8BE75C-9A83-4CF0-9476-AF036D8B7A85}" type="slidenum">
              <a:rPr lang="en-US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45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1600200" y="2234125"/>
            <a:ext cx="7391400" cy="4014275"/>
          </a:xfrm>
        </p:spPr>
        <p:txBody>
          <a:bodyPr/>
          <a:lstStyle/>
          <a:p>
            <a:pPr marL="457200" lvl="0" indent="-45720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dirty="0"/>
              <a:t>Be able to identify the new UI features of </a:t>
            </a:r>
            <a:r>
              <a:rPr lang="en-US" dirty="0" err="1"/>
              <a:t>Paratext</a:t>
            </a:r>
            <a:r>
              <a:rPr lang="en-US" dirty="0"/>
              <a:t> 9</a:t>
            </a:r>
          </a:p>
          <a:p>
            <a:pPr marL="457200" lvl="0" indent="-45720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dirty="0"/>
              <a:t>Be able to use the new features of </a:t>
            </a:r>
            <a:r>
              <a:rPr lang="en-US" dirty="0" err="1"/>
              <a:t>Paratext</a:t>
            </a:r>
            <a:r>
              <a:rPr lang="en-US" dirty="0"/>
              <a:t> 9</a:t>
            </a:r>
          </a:p>
          <a:p>
            <a:pPr marL="457200" lvl="0" indent="-45720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dirty="0"/>
              <a:t>Be able to show someone else how to use the new features of </a:t>
            </a:r>
            <a:r>
              <a:rPr lang="en-US" dirty="0" err="1"/>
              <a:t>Paratext</a:t>
            </a:r>
            <a:r>
              <a:rPr lang="en-US" dirty="0"/>
              <a:t> </a:t>
            </a:r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307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601200" y="4241262"/>
            <a:ext cx="3276600" cy="457200"/>
          </a:xfrm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30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8BE75C-9A83-4CF0-9476-AF036D8B7A85}" type="slidenum">
              <a:rPr lang="en-US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43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will we do?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1600200" y="2234125"/>
            <a:ext cx="7391400" cy="3686303"/>
          </a:xfrm>
        </p:spPr>
        <p:txBody>
          <a:bodyPr/>
          <a:lstStyle/>
          <a:p>
            <a:pPr marL="457200" indent="-45720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dirty="0" smtClean="0"/>
              <a:t>Demo the following</a:t>
            </a:r>
          </a:p>
          <a:p>
            <a:pPr lvl="1"/>
            <a:r>
              <a:rPr lang="en-US" dirty="0" smtClean="0"/>
              <a:t>New menu system</a:t>
            </a:r>
          </a:p>
          <a:p>
            <a:pPr lvl="1"/>
            <a:r>
              <a:rPr lang="en-US" dirty="0" smtClean="0"/>
              <a:t>Search menu</a:t>
            </a:r>
          </a:p>
          <a:p>
            <a:pPr lvl="1"/>
            <a:r>
              <a:rPr lang="en-US" dirty="0" smtClean="0"/>
              <a:t>Open dialog</a:t>
            </a:r>
          </a:p>
          <a:p>
            <a:pPr lvl="1"/>
            <a:r>
              <a:rPr lang="en-US" dirty="0" smtClean="0"/>
              <a:t>Window framework</a:t>
            </a:r>
          </a:p>
          <a:p>
            <a:pPr lvl="1"/>
            <a:r>
              <a:rPr lang="en-US" dirty="0" smtClean="0"/>
              <a:t>Window layouts</a:t>
            </a:r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307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30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8BE75C-9A83-4CF0-9476-AF036D8B7A85}" type="slidenum">
              <a:rPr lang="en-US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08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will you do?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1600200" y="2234125"/>
            <a:ext cx="7391400" cy="3686303"/>
          </a:xfrm>
        </p:spPr>
        <p:txBody>
          <a:bodyPr/>
          <a:lstStyle/>
          <a:p>
            <a:pPr marL="457200" indent="-45720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dirty="0" smtClean="0"/>
              <a:t>Your turn to do</a:t>
            </a:r>
          </a:p>
          <a:p>
            <a:pPr lvl="1"/>
            <a:r>
              <a:rPr lang="en-US" dirty="0" smtClean="0"/>
              <a:t>New menu system</a:t>
            </a:r>
          </a:p>
          <a:p>
            <a:pPr lvl="1"/>
            <a:r>
              <a:rPr lang="en-US" dirty="0" smtClean="0"/>
              <a:t>Search menu</a:t>
            </a:r>
          </a:p>
          <a:p>
            <a:pPr lvl="1"/>
            <a:r>
              <a:rPr lang="en-US" dirty="0" smtClean="0"/>
              <a:t>Open dialog</a:t>
            </a:r>
          </a:p>
          <a:p>
            <a:pPr lvl="1"/>
            <a:r>
              <a:rPr lang="en-US" dirty="0" smtClean="0"/>
              <a:t>Window framework</a:t>
            </a:r>
          </a:p>
          <a:p>
            <a:pPr lvl="1"/>
            <a:r>
              <a:rPr lang="en-US" dirty="0" smtClean="0"/>
              <a:t>Window layouts</a:t>
            </a:r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307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30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8BE75C-9A83-4CF0-9476-AF036D8B7A85}" type="slidenum">
              <a:rPr lang="en-US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86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will you do?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1600200" y="2234125"/>
            <a:ext cx="7391400" cy="3686303"/>
          </a:xfrm>
        </p:spPr>
        <p:txBody>
          <a:bodyPr/>
          <a:lstStyle/>
          <a:p>
            <a:pPr marL="457200" indent="-45720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dirty="0" smtClean="0"/>
              <a:t>Show your mate what you have learn, each one taking a turn.</a:t>
            </a:r>
          </a:p>
          <a:p>
            <a:pPr marL="457200" lvl="1" indent="-457200">
              <a:spcBef>
                <a:spcPts val="0"/>
              </a:spcBef>
              <a:spcAft>
                <a:spcPts val="1200"/>
              </a:spcAft>
            </a:pPr>
            <a:endParaRPr lang="en-US" sz="2400" dirty="0" smtClean="0"/>
          </a:p>
          <a:p>
            <a:pPr lvl="1"/>
            <a:endParaRPr lang="en-US" sz="2400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307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30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8BE75C-9A83-4CF0-9476-AF036D8B7A85}" type="slidenum">
              <a:rPr lang="en-US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62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B1C12A"/>
      </a:lt1>
      <a:dk2>
        <a:srgbClr val="000000"/>
      </a:dk2>
      <a:lt2>
        <a:srgbClr val="777777"/>
      </a:lt2>
      <a:accent1>
        <a:srgbClr val="BA4722"/>
      </a:accent1>
      <a:accent2>
        <a:srgbClr val="661656"/>
      </a:accent2>
      <a:accent3>
        <a:srgbClr val="D5DDAC"/>
      </a:accent3>
      <a:accent4>
        <a:srgbClr val="000000"/>
      </a:accent4>
      <a:accent5>
        <a:srgbClr val="D9B1AB"/>
      </a:accent5>
      <a:accent6>
        <a:srgbClr val="5C134D"/>
      </a:accent6>
      <a:hlink>
        <a:srgbClr val="AA2621"/>
      </a:hlink>
      <a:folHlink>
        <a:srgbClr val="FFF20D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SILMasterTemplate</Template>
  <TotalTime>7921</TotalTime>
  <Words>202</Words>
  <Application>Microsoft Office PowerPoint</Application>
  <PresentationFormat>On-screen Show (4:3)</PresentationFormat>
  <Paragraphs>56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ＭＳ Ｐゴシック</vt:lpstr>
      <vt:lpstr>Arial</vt:lpstr>
      <vt:lpstr>Calibri</vt:lpstr>
      <vt:lpstr>Times New Roman</vt:lpstr>
      <vt:lpstr>Wingdings</vt:lpstr>
      <vt:lpstr>Blank Presentation</vt:lpstr>
      <vt:lpstr>   Paratext 9 UI</vt:lpstr>
      <vt:lpstr>New Features of P9</vt:lpstr>
      <vt:lpstr>Why is this important?</vt:lpstr>
      <vt:lpstr>Learning Objectives</vt:lpstr>
      <vt:lpstr>What will we do?</vt:lpstr>
      <vt:lpstr>What will you do?</vt:lpstr>
      <vt:lpstr>What will you do?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Kirby O'Brien</dc:creator>
  <cp:lastModifiedBy>Kent Schroeder</cp:lastModifiedBy>
  <cp:revision>724</cp:revision>
  <cp:lastPrinted>1601-01-01T00:00:00Z</cp:lastPrinted>
  <dcterms:created xsi:type="dcterms:W3CDTF">2005-11-03T15:45:09Z</dcterms:created>
  <dcterms:modified xsi:type="dcterms:W3CDTF">2020-01-10T20:43:36Z</dcterms:modified>
</cp:coreProperties>
</file>