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08" autoAdjust="0"/>
  </p:normalViewPr>
  <p:slideViewPr>
    <p:cSldViewPr>
      <p:cViewPr varScale="1">
        <p:scale>
          <a:sx n="98" d="100"/>
          <a:sy n="98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8876C-86BD-44A7-BD1C-C64363CA0DA2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C99BE-BC79-4E73-81EA-1D4E2E021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14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583A-9AA8-45B8-AB75-B076F56C738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583A-9AA8-45B8-AB75-B076F56C73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583A-9AA8-45B8-AB75-B076F56C73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F288-E1B8-47A4-92BB-4A3437382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5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583A-9AA8-45B8-AB75-B076F56C738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583A-9AA8-45B8-AB75-B076F56C73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583A-9AA8-45B8-AB75-B076F56C738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583A-9AA8-45B8-AB75-B076F56C738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583A-9AA8-45B8-AB75-B076F56C73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583A-9AA8-45B8-AB75-B076F56C73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583A-9AA8-45B8-AB75-B076F56C73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583A-9AA8-45B8-AB75-B076F56C738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LTCT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950583A-9AA8-45B8-AB75-B076F56C73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hf sldNum="0" hdr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Heidi Rosendall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Keyboard 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Decisions</a:t>
            </a:r>
            <a:endParaRPr lang="en-US" b="1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7819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kern="1400" baseline="0" dirty="0" err="1" smtClean="0">
                <a:latin typeface="Times New Roman"/>
              </a:rPr>
              <a:t>FreeKey</a:t>
            </a:r>
            <a:endParaRPr lang="en-US" b="1" i="0" u="none" strike="noStrike" kern="1400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Free - Uses the “</a:t>
            </a:r>
            <a:r>
              <a:rPr lang="en-US" sz="2800" b="1" i="0" u="none" strike="noStrike" baseline="0" dirty="0" err="1" smtClean="0">
                <a:solidFill>
                  <a:srgbClr val="4F81BD"/>
                </a:solidFill>
                <a:latin typeface="Times New Roman"/>
              </a:rPr>
              <a:t>AutoHotKey</a:t>
            </a:r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” script which has many other uses outside of </a:t>
            </a:r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keyboards</a:t>
            </a:r>
            <a:endParaRPr lang="en-US" sz="2800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Appears to be very flexible, similar in ability to Keyman possibly</a:t>
            </a: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Not well documented, requires a great deal of thought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4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kern="1400" baseline="0" dirty="0" smtClean="0">
                <a:latin typeface="Times New Roman"/>
              </a:rPr>
              <a:t>Autocorrect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in Word (</a:t>
            </a:r>
            <a:r>
              <a:rPr lang="en-US" sz="2800" b="1" i="0" u="none" strike="noStrike" baseline="0" dirty="0" err="1" smtClean="0">
                <a:solidFill>
                  <a:srgbClr val="4F81BD"/>
                </a:solidFill>
                <a:latin typeface="Times New Roman"/>
              </a:rPr>
              <a:t>LibreOffice</a:t>
            </a:r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?) and Paratext</a:t>
            </a: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Simple, easy and free</a:t>
            </a: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Limited to those programs, very limited in scope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00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kern="1400" baseline="0" dirty="0" smtClean="0">
                <a:latin typeface="Times New Roman"/>
              </a:rPr>
              <a:t>Keyboard Elements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Fonts</a:t>
            </a: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Keystrokes</a:t>
            </a: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Unicode </a:t>
            </a:r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Values</a:t>
            </a: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Keyboard Mapping Program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6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kern="1400" baseline="0" dirty="0" smtClean="0">
                <a:latin typeface="Times New Roman"/>
              </a:rPr>
              <a:t>Choosing Fonts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Unicode!</a:t>
            </a:r>
            <a:endParaRPr lang="en-US" sz="2800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SIL Set</a:t>
            </a:r>
          </a:p>
          <a:p>
            <a:pPr marR="0" lvl="0" rtl="0"/>
            <a:r>
              <a:rPr lang="fr-FR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Times New Roman, Arial Unicode MS, Lucida Sans Unicode,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8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5029200"/>
            <a:ext cx="6512511" cy="1143000"/>
          </a:xfrm>
        </p:spPr>
        <p:txBody>
          <a:bodyPr/>
          <a:lstStyle/>
          <a:p>
            <a:pPr marR="0" rtl="0"/>
            <a:r>
              <a:rPr lang="en-US" b="1" i="0" u="none" strike="noStrike" kern="1400" baseline="0" dirty="0" smtClean="0">
                <a:latin typeface="Times New Roman"/>
              </a:rPr>
              <a:t>Choosing Keystrokes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R="0" lvl="0" rtl="0"/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Multiple keyboards with simple keystrokes</a:t>
            </a:r>
          </a:p>
          <a:p>
            <a:pPr marL="365760" marR="0" lvl="1" indent="0" rtl="0">
              <a:buNone/>
            </a:pPr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Keyboard easy to use</a:t>
            </a:r>
          </a:p>
          <a:p>
            <a:pPr marL="365760" marR="0" lvl="1" indent="0" rtl="0">
              <a:buNone/>
            </a:pPr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Keystrokes easy to remember</a:t>
            </a:r>
          </a:p>
          <a:p>
            <a:pPr marL="365760" marR="0" lvl="1" indent="0" rtl="0">
              <a:buNone/>
            </a:pPr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Can avoid switching keyboards when switching languages</a:t>
            </a:r>
          </a:p>
          <a:p>
            <a:pPr marL="365760" marR="0" lvl="1" indent="0" rtl="0">
              <a:buNone/>
            </a:pPr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Requires more maintenance and initial set up</a:t>
            </a:r>
          </a:p>
          <a:p>
            <a:pPr marR="0" lvl="0" rtl="0"/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One Keyboard for multiple languages</a:t>
            </a:r>
          </a:p>
          <a:p>
            <a:pPr marL="365760" marR="0" lvl="1" indent="0" rtl="0">
              <a:buNone/>
            </a:pPr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Easy </a:t>
            </a:r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to maintain and setup (no choices)</a:t>
            </a:r>
          </a:p>
          <a:p>
            <a:pPr marL="365760" marR="0" lvl="1" indent="0" rtl="0">
              <a:buNone/>
            </a:pPr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Very </a:t>
            </a:r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possible, especially if languages have limited orthography choices</a:t>
            </a:r>
          </a:p>
          <a:p>
            <a:pPr marL="365760" marR="0" lvl="1" indent="0" rtl="0">
              <a:buNone/>
            </a:pPr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Complicated to write and edit</a:t>
            </a:r>
          </a:p>
          <a:p>
            <a:r>
              <a:rPr lang="en-US" sz="1800" b="1" i="0" u="none" strike="noStrike" baseline="0" dirty="0" err="1" smtClean="0">
                <a:solidFill>
                  <a:srgbClr val="4F81BD"/>
                </a:solidFill>
                <a:latin typeface="Times New Roman"/>
              </a:rPr>
              <a:t>Deadkeys</a:t>
            </a:r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?</a:t>
            </a:r>
          </a:p>
          <a:p>
            <a:r>
              <a:rPr lang="en-US" sz="1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Modifier before and/or after the character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4372168"/>
            <a:ext cx="6096000" cy="1143000"/>
          </a:xfrm>
        </p:spPr>
        <p:txBody>
          <a:bodyPr/>
          <a:lstStyle/>
          <a:p>
            <a:pPr marR="0" rtl="0"/>
            <a:r>
              <a:rPr lang="en-US" b="1" i="0" u="none" strike="noStrike" kern="1400" baseline="0" dirty="0" smtClean="0">
                <a:latin typeface="Times New Roman"/>
              </a:rPr>
              <a:t>Choosing Unicode values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R="0" lvl="0" rtl="0"/>
            <a:r>
              <a:rPr lang="en-US" sz="24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Composed or Decomposed Characters?</a:t>
            </a:r>
          </a:p>
          <a:p>
            <a:pPr marL="365760" lvl="1" indent="0">
              <a:buNone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Times New Roman"/>
              </a:rPr>
              <a:t>Composed characters are recommended</a:t>
            </a:r>
          </a:p>
          <a:p>
            <a:pPr marL="365760" lvl="1" indent="0">
              <a:buNone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Times New Roman"/>
              </a:rPr>
              <a:t>Decomposed characters are sometimes necessary</a:t>
            </a:r>
          </a:p>
          <a:p>
            <a:pPr marL="365760" lvl="1" indent="0">
              <a:buNone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Times New Roman"/>
              </a:rPr>
              <a:t>Decomposed characters are more difficult to write keyboards for</a:t>
            </a:r>
          </a:p>
          <a:p>
            <a:pPr marR="0" lvl="0" rtl="0"/>
            <a:r>
              <a:rPr lang="en-US" sz="24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Essential to stay consistent across your keyboards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2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kern="1400" baseline="0" dirty="0" smtClean="0">
                <a:latin typeface="Times New Roman"/>
              </a:rPr>
              <a:t>Choosing Keyboard programs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Tavultesoft Keyman (Developer)</a:t>
            </a:r>
          </a:p>
          <a:p>
            <a:pPr marR="0" lvl="0" rtl="0"/>
            <a:r>
              <a:rPr lang="en-US" sz="2800" b="1" i="0" u="none" strike="noStrike" baseline="0" dirty="0" err="1" smtClean="0">
                <a:solidFill>
                  <a:srgbClr val="4F81BD"/>
                </a:solidFill>
                <a:latin typeface="Times New Roman"/>
              </a:rPr>
              <a:t>InKey</a:t>
            </a:r>
            <a:endParaRPr lang="en-US" sz="2800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MSKLC</a:t>
            </a:r>
          </a:p>
          <a:p>
            <a:pPr marR="0" lvl="0" rtl="0"/>
            <a:r>
              <a:rPr lang="en-US" sz="2800" b="1" i="0" u="none" strike="noStrike" baseline="0" dirty="0" err="1" smtClean="0">
                <a:solidFill>
                  <a:srgbClr val="4F81BD"/>
                </a:solidFill>
                <a:latin typeface="Times New Roman"/>
              </a:rPr>
              <a:t>FreeKey</a:t>
            </a:r>
            <a:endParaRPr lang="en-US" sz="2800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Autocorrect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9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kern="1400" baseline="0" dirty="0" smtClean="0">
                <a:latin typeface="Times New Roman"/>
              </a:rPr>
              <a:t>Tavultesoft Keyman (Developer)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Standard Choice, works with all our software, well documented, completely flexible</a:t>
            </a: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Costs money </a:t>
            </a:r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($9 US for 2 keyboards)</a:t>
            </a:r>
          </a:p>
          <a:p>
            <a:pPr marR="0" lvl="0" rtl="0"/>
            <a:r>
              <a:rPr lang="en-US" sz="2800" b="1" dirty="0">
                <a:solidFill>
                  <a:srgbClr val="4F81BD"/>
                </a:solidFill>
                <a:latin typeface="Times New Roman"/>
              </a:rPr>
              <a:t> </a:t>
            </a:r>
            <a:r>
              <a:rPr lang="en-US" sz="2800" b="1" dirty="0" smtClean="0">
                <a:solidFill>
                  <a:srgbClr val="4F81BD"/>
                </a:solidFill>
                <a:latin typeface="Times New Roman"/>
              </a:rPr>
              <a:t>Must activate on the internet</a:t>
            </a:r>
            <a:endParaRPr lang="en-US" sz="2800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2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kern="1400" baseline="0" dirty="0" err="1" smtClean="0">
                <a:latin typeface="Times New Roman"/>
              </a:rPr>
              <a:t>InKey</a:t>
            </a:r>
            <a:endParaRPr lang="en-US" b="1" i="0" u="none" strike="noStrike" kern="1400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Still in </a:t>
            </a:r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beta</a:t>
            </a:r>
          </a:p>
          <a:p>
            <a:pPr marR="0" lvl="0" rtl="0"/>
            <a:r>
              <a:rPr lang="en-US" sz="2800" b="1" dirty="0" smtClean="0">
                <a:solidFill>
                  <a:srgbClr val="4F81BD"/>
                </a:solidFill>
                <a:latin typeface="Times New Roman"/>
              </a:rPr>
              <a:t>Free</a:t>
            </a:r>
            <a:endParaRPr lang="en-US" sz="2800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0" rtl="0"/>
            <a:r>
              <a:rPr lang="en-US" sz="2800" b="1" dirty="0" smtClean="0">
                <a:solidFill>
                  <a:srgbClr val="4F81BD"/>
                </a:solidFill>
                <a:latin typeface="Times New Roman"/>
              </a:rPr>
              <a:t>Bias towards all decomposed characters</a:t>
            </a:r>
          </a:p>
          <a:p>
            <a:pPr marR="0" lvl="0" rtl="0"/>
            <a:r>
              <a:rPr lang="en-US" sz="2800" b="1" dirty="0" smtClean="0">
                <a:solidFill>
                  <a:srgbClr val="4F81BD"/>
                </a:solidFill>
                <a:latin typeface="Times New Roman"/>
              </a:rPr>
              <a:t>Possible to import Keyman source files</a:t>
            </a: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Prefers </a:t>
            </a:r>
            <a:r>
              <a:rPr lang="en-US" sz="2800" b="1" i="0" u="none" strike="noStrike" baseline="0" dirty="0" err="1" smtClean="0">
                <a:solidFill>
                  <a:srgbClr val="4F81BD"/>
                </a:solidFill>
                <a:latin typeface="Times New Roman"/>
              </a:rPr>
              <a:t>rotas</a:t>
            </a:r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 to </a:t>
            </a:r>
            <a:r>
              <a:rPr lang="en-US" sz="2800" b="1" i="0" u="none" strike="noStrike" baseline="0" dirty="0" err="1" smtClean="0">
                <a:solidFill>
                  <a:srgbClr val="4F81BD"/>
                </a:solidFill>
                <a:latin typeface="Times New Roman"/>
              </a:rPr>
              <a:t>deadkeys</a:t>
            </a:r>
            <a:endParaRPr lang="en-US" sz="2800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0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4876800"/>
            <a:ext cx="6512511" cy="1143000"/>
          </a:xfrm>
        </p:spPr>
        <p:txBody>
          <a:bodyPr/>
          <a:lstStyle/>
          <a:p>
            <a:pPr marR="0" rtl="0"/>
            <a:r>
              <a:rPr lang="en-US" b="1" i="0" u="none" strike="noStrike" kern="1400" baseline="0" dirty="0" smtClean="0">
                <a:latin typeface="Times New Roman"/>
              </a:rPr>
              <a:t>MSKLC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Standard part of Microsoft OS, now works with all our software</a:t>
            </a: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“Free” to (Microsoft OS owners)</a:t>
            </a: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Simple to set up</a:t>
            </a:r>
          </a:p>
          <a:p>
            <a:pPr marR="0" lvl="0" rtl="0"/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Limited possibilities, i.e., only one </a:t>
            </a:r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Unicode </a:t>
            </a:r>
            <a:r>
              <a:rPr lang="en-US" sz="28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value can be mapped so decomposed characters require special treatment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LTCT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29059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LTCT">
      <a:majorFont>
        <a:latin typeface="Algerian"/>
        <a:ea typeface=""/>
        <a:cs typeface=""/>
      </a:majorFont>
      <a:minorFont>
        <a:latin typeface="Andika Basic"/>
        <a:ea typeface=""/>
        <a:cs typeface="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</TotalTime>
  <Words>333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Slipstream</vt:lpstr>
      <vt:lpstr>Keyboard Decisions</vt:lpstr>
      <vt:lpstr>Keyboard Elements</vt:lpstr>
      <vt:lpstr>Choosing Fonts</vt:lpstr>
      <vt:lpstr>Choosing Keystrokes</vt:lpstr>
      <vt:lpstr>Choosing Unicode values</vt:lpstr>
      <vt:lpstr>Choosing Keyboard programs</vt:lpstr>
      <vt:lpstr>Tavultesoft Keyman (Developer)</vt:lpstr>
      <vt:lpstr>InKey</vt:lpstr>
      <vt:lpstr>MSKLC</vt:lpstr>
      <vt:lpstr>FreeKey</vt:lpstr>
      <vt:lpstr>Autocorrect </vt:lpstr>
    </vt:vector>
  </TitlesOfParts>
  <Company>Wycliffe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Keyboard Decisions</dc:title>
  <dc:creator>Heidi</dc:creator>
  <cp:lastModifiedBy>Heidi</cp:lastModifiedBy>
  <cp:revision>3</cp:revision>
  <dcterms:created xsi:type="dcterms:W3CDTF">2012-01-17T19:36:31Z</dcterms:created>
  <dcterms:modified xsi:type="dcterms:W3CDTF">2012-01-17T20:11:46Z</dcterms:modified>
</cp:coreProperties>
</file>