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5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EE97A2-B0E3-413B-9C8A-3B34E98F1477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BEC32-B2C8-451F-BB97-B9869BD6DA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BEC32-B2C8-451F-BB97-B9869BD6DAC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838200"/>
            <a:ext cx="184785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838200"/>
            <a:ext cx="5391150" cy="5105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r>
              <a:rPr lang="en-US" smtClean="0"/>
              <a:t>Click icon to add clip art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800" y="6248400"/>
            <a:ext cx="2209800" cy="457200"/>
          </a:xfrm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8400"/>
            <a:ext cx="3276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838200"/>
            <a:ext cx="7391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800" y="6248400"/>
            <a:ext cx="2209800" cy="457200"/>
          </a:xfrm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8400"/>
            <a:ext cx="3276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82880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3619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838200"/>
            <a:ext cx="7391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828800"/>
            <a:ext cx="7391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84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1/18/2012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8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2133601"/>
            <a:ext cx="7772400" cy="990600"/>
          </a:xfrm>
        </p:spPr>
        <p:txBody>
          <a:bodyPr/>
          <a:lstStyle/>
          <a:p>
            <a:pPr algn="ctr"/>
            <a:r>
              <a:rPr lang="en-US" dirty="0" smtClean="0"/>
              <a:t>BALSA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get Balsa running on a Windows computer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057400"/>
            <a:ext cx="7391400" cy="4114800"/>
          </a:xfrm>
        </p:spPr>
        <p:txBody>
          <a:bodyPr/>
          <a:lstStyle/>
          <a:p>
            <a:r>
              <a:rPr lang="en-US" dirty="0" smtClean="0"/>
              <a:t>SD card (4 or 8GB)</a:t>
            </a:r>
          </a:p>
          <a:p>
            <a:r>
              <a:rPr lang="en-US" dirty="0" smtClean="0"/>
              <a:t>SD card reader</a:t>
            </a:r>
          </a:p>
          <a:p>
            <a:r>
              <a:rPr lang="en-US" dirty="0" smtClean="0"/>
              <a:t>CPU </a:t>
            </a:r>
            <a:r>
              <a:rPr lang="en-US" smtClean="0"/>
              <a:t>compatible </a:t>
            </a:r>
            <a:r>
              <a:rPr lang="en-US" smtClean="0"/>
              <a:t>with </a:t>
            </a:r>
            <a:r>
              <a:rPr lang="en-US" dirty="0" smtClean="0"/>
              <a:t>Intel x86</a:t>
            </a:r>
          </a:p>
          <a:p>
            <a:r>
              <a:rPr lang="en-US" dirty="0" smtClean="0"/>
              <a:t>512 MB of RAM</a:t>
            </a:r>
          </a:p>
          <a:p>
            <a:r>
              <a:rPr lang="en-US" dirty="0" smtClean="0"/>
              <a:t>Screen Size of 800x480</a:t>
            </a:r>
          </a:p>
          <a:p>
            <a:r>
              <a:rPr lang="en-US" dirty="0" smtClean="0"/>
              <a:t>HDD with 1GB available space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 SD card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391400" cy="3810000"/>
          </a:xfrm>
        </p:spPr>
        <p:txBody>
          <a:bodyPr/>
          <a:lstStyle/>
          <a:p>
            <a:r>
              <a:rPr lang="en-US" dirty="0" smtClean="0"/>
              <a:t>Download image file</a:t>
            </a:r>
          </a:p>
          <a:p>
            <a:r>
              <a:rPr lang="en-US" dirty="0" smtClean="0"/>
              <a:t>Check the image file</a:t>
            </a:r>
          </a:p>
          <a:p>
            <a:r>
              <a:rPr lang="en-US" dirty="0" smtClean="0"/>
              <a:t>Extract the image file using 7-Zip</a:t>
            </a:r>
          </a:p>
          <a:p>
            <a:r>
              <a:rPr lang="en-US" dirty="0" smtClean="0"/>
              <a:t>Copy it to the SD card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Balsa on Windows 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391400" cy="4114800"/>
          </a:xfrm>
        </p:spPr>
        <p:txBody>
          <a:bodyPr/>
          <a:lstStyle/>
          <a:p>
            <a:r>
              <a:rPr lang="en-US" dirty="0" smtClean="0"/>
              <a:t>Start Windows</a:t>
            </a:r>
          </a:p>
          <a:p>
            <a:r>
              <a:rPr lang="en-US" dirty="0" smtClean="0"/>
              <a:t>Put the Balsa SD card into PC</a:t>
            </a:r>
          </a:p>
          <a:p>
            <a:r>
              <a:rPr lang="en-US" dirty="0" smtClean="0"/>
              <a:t>Open the Balsa SD Card</a:t>
            </a:r>
          </a:p>
          <a:p>
            <a:r>
              <a:rPr lang="en-US" dirty="0" smtClean="0"/>
              <a:t>Run </a:t>
            </a:r>
            <a:r>
              <a:rPr lang="en-US" dirty="0" err="1" smtClean="0"/>
              <a:t>SetUpBalsa</a:t>
            </a:r>
            <a:r>
              <a:rPr lang="en-US" dirty="0" smtClean="0"/>
              <a:t> as Administrator</a:t>
            </a:r>
          </a:p>
          <a:p>
            <a:r>
              <a:rPr lang="en-US" dirty="0" smtClean="0"/>
              <a:t>Balsa has been added into the boot menu of PC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Balsa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391400" cy="4114800"/>
          </a:xfrm>
        </p:spPr>
        <p:txBody>
          <a:bodyPr/>
          <a:lstStyle/>
          <a:p>
            <a:r>
              <a:rPr lang="en-US" dirty="0" smtClean="0"/>
              <a:t>Start the machine. On the boot manager screen, select Balsa</a:t>
            </a:r>
          </a:p>
          <a:p>
            <a:r>
              <a:rPr lang="en-US" dirty="0" smtClean="0"/>
              <a:t>Log-in screen displays with 2 log-ins</a:t>
            </a:r>
          </a:p>
          <a:p>
            <a:r>
              <a:rPr lang="en-US" dirty="0" smtClean="0"/>
              <a:t>Select Balsa User</a:t>
            </a:r>
          </a:p>
          <a:p>
            <a:r>
              <a:rPr lang="en-US" dirty="0" smtClean="0"/>
              <a:t>Enter password </a:t>
            </a:r>
            <a:r>
              <a:rPr lang="en-US" i="1" dirty="0" err="1" smtClean="0"/>
              <a:t>balsabalsa</a:t>
            </a:r>
            <a:endParaRPr lang="en-US" dirty="0" smtClean="0"/>
          </a:p>
          <a:p>
            <a:r>
              <a:rPr lang="en-US" dirty="0" smtClean="0"/>
              <a:t>If machine hangs, restart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Programs – Work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2133600"/>
            <a:ext cx="7391400" cy="4114800"/>
          </a:xfrm>
        </p:spPr>
        <p:txBody>
          <a:bodyPr/>
          <a:lstStyle/>
          <a:p>
            <a:r>
              <a:rPr lang="en-US" dirty="0" err="1" smtClean="0"/>
              <a:t>Bibletime</a:t>
            </a:r>
            <a:endParaRPr lang="en-US" dirty="0" smtClean="0"/>
          </a:p>
          <a:p>
            <a:r>
              <a:rPr lang="en-US" dirty="0" err="1" smtClean="0"/>
              <a:t>Bibleedit</a:t>
            </a:r>
            <a:endParaRPr lang="en-US" dirty="0" smtClean="0"/>
          </a:p>
          <a:p>
            <a:r>
              <a:rPr lang="en-US" dirty="0" smtClean="0"/>
              <a:t>Adapt It</a:t>
            </a:r>
          </a:p>
          <a:p>
            <a:r>
              <a:rPr lang="en-US" dirty="0" err="1" smtClean="0"/>
              <a:t>WeSay</a:t>
            </a:r>
            <a:endParaRPr lang="en-US" dirty="0" smtClean="0"/>
          </a:p>
          <a:p>
            <a:r>
              <a:rPr lang="en-US" dirty="0" smtClean="0"/>
              <a:t>Thunderbird</a:t>
            </a:r>
          </a:p>
          <a:p>
            <a:r>
              <a:rPr lang="en-US" dirty="0" err="1" smtClean="0"/>
              <a:t>OpenOffice</a:t>
            </a:r>
            <a:endParaRPr lang="en-US" dirty="0" smtClean="0"/>
          </a:p>
          <a:p>
            <a:r>
              <a:rPr lang="en-US" dirty="0" err="1" smtClean="0"/>
              <a:t>Gedit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Removing Balsa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33600"/>
            <a:ext cx="7391400" cy="4114800"/>
          </a:xfrm>
        </p:spPr>
        <p:txBody>
          <a:bodyPr/>
          <a:lstStyle/>
          <a:p>
            <a:r>
              <a:rPr lang="en-US" dirty="0" smtClean="0"/>
              <a:t>Restart Windows</a:t>
            </a:r>
          </a:p>
          <a:p>
            <a:r>
              <a:rPr lang="en-US" dirty="0" smtClean="0"/>
              <a:t>In Windows Explorer, </a:t>
            </a:r>
            <a:r>
              <a:rPr lang="en-US" dirty="0" err="1" smtClean="0"/>
              <a:t>goto</a:t>
            </a:r>
            <a:r>
              <a:rPr lang="en-US" dirty="0" smtClean="0"/>
              <a:t> C</a:t>
            </a:r>
            <a:r>
              <a:rPr lang="en-US" i="1" dirty="0" smtClean="0"/>
              <a:t>:\BalsaBoot</a:t>
            </a:r>
            <a:endParaRPr lang="en-US" dirty="0" smtClean="0"/>
          </a:p>
          <a:p>
            <a:r>
              <a:rPr lang="en-US" dirty="0" smtClean="0"/>
              <a:t>Run </a:t>
            </a:r>
            <a:r>
              <a:rPr lang="en-US" i="1" dirty="0" err="1" smtClean="0"/>
              <a:t>ConfigureBalsaBoot</a:t>
            </a:r>
            <a:endParaRPr lang="en-US" dirty="0" smtClean="0"/>
          </a:p>
          <a:p>
            <a:r>
              <a:rPr lang="en-US" dirty="0" smtClean="0"/>
              <a:t>Select 1:  Remove Balsa from the Windows Boot Sequence</a:t>
            </a:r>
          </a:p>
          <a:p>
            <a:r>
              <a:rPr lang="en-US" dirty="0" smtClean="0"/>
              <a:t>Delete C:\balsafiles.img (data)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B1C12A"/>
      </a:lt1>
      <a:dk2>
        <a:srgbClr val="000000"/>
      </a:dk2>
      <a:lt2>
        <a:srgbClr val="777777"/>
      </a:lt2>
      <a:accent1>
        <a:srgbClr val="BA4722"/>
      </a:accent1>
      <a:accent2>
        <a:srgbClr val="661656"/>
      </a:accent2>
      <a:accent3>
        <a:srgbClr val="D5DDAC"/>
      </a:accent3>
      <a:accent4>
        <a:srgbClr val="000000"/>
      </a:accent4>
      <a:accent5>
        <a:srgbClr val="D9B1AB"/>
      </a:accent5>
      <a:accent6>
        <a:srgbClr val="5C134D"/>
      </a:accent6>
      <a:hlink>
        <a:srgbClr val="AA2621"/>
      </a:hlink>
      <a:folHlink>
        <a:srgbClr val="FFF20D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SILMasterTemplate</Template>
  <TotalTime>147</TotalTime>
  <Words>169</Words>
  <Application>Microsoft Office PowerPoint</Application>
  <PresentationFormat>On-screen Show (4:3)</PresentationFormat>
  <Paragraphs>41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Blank Presentation</vt:lpstr>
      <vt:lpstr>BALSA</vt:lpstr>
      <vt:lpstr>Requirements</vt:lpstr>
      <vt:lpstr>Prepare SD card</vt:lpstr>
      <vt:lpstr>Setup Balsa on Windows PC</vt:lpstr>
      <vt:lpstr>Running Balsa</vt:lpstr>
      <vt:lpstr>Programs – Work screen</vt:lpstr>
      <vt:lpstr>Removing Balsa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BALSA</dc:title>
  <dc:creator>Kent Schroeder</dc:creator>
  <cp:lastModifiedBy>Kent Schroeder</cp:lastModifiedBy>
  <cp:revision>10</cp:revision>
  <dcterms:created xsi:type="dcterms:W3CDTF">2006-08-16T00:00:00Z</dcterms:created>
  <dcterms:modified xsi:type="dcterms:W3CDTF">2012-01-18T15:19:24Z</dcterms:modified>
</cp:coreProperties>
</file>