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395" r:id="rId2"/>
    <p:sldId id="326" r:id="rId3"/>
    <p:sldId id="327" r:id="rId4"/>
    <p:sldId id="391" r:id="rId5"/>
    <p:sldId id="429" r:id="rId6"/>
    <p:sldId id="418" r:id="rId7"/>
    <p:sldId id="423" r:id="rId8"/>
    <p:sldId id="414" r:id="rId9"/>
    <p:sldId id="425" r:id="rId10"/>
    <p:sldId id="401" r:id="rId11"/>
    <p:sldId id="456" r:id="rId12"/>
    <p:sldId id="459" r:id="rId13"/>
    <p:sldId id="457" r:id="rId14"/>
    <p:sldId id="461" r:id="rId15"/>
    <p:sldId id="460" r:id="rId16"/>
    <p:sldId id="463" r:id="rId17"/>
    <p:sldId id="465" r:id="rId18"/>
    <p:sldId id="466" r:id="rId19"/>
    <p:sldId id="464" r:id="rId20"/>
    <p:sldId id="467" r:id="rId21"/>
    <p:sldId id="472" r:id="rId22"/>
    <p:sldId id="430" r:id="rId23"/>
    <p:sldId id="509" r:id="rId24"/>
    <p:sldId id="470" r:id="rId25"/>
    <p:sldId id="508" r:id="rId26"/>
    <p:sldId id="471" r:id="rId27"/>
    <p:sldId id="473" r:id="rId28"/>
    <p:sldId id="474" r:id="rId29"/>
    <p:sldId id="476" r:id="rId30"/>
    <p:sldId id="475" r:id="rId31"/>
    <p:sldId id="477" r:id="rId32"/>
    <p:sldId id="478" r:id="rId33"/>
    <p:sldId id="479" r:id="rId34"/>
    <p:sldId id="481" r:id="rId35"/>
    <p:sldId id="482" r:id="rId36"/>
    <p:sldId id="483" r:id="rId37"/>
    <p:sldId id="484" r:id="rId38"/>
    <p:sldId id="485" r:id="rId39"/>
    <p:sldId id="468" r:id="rId40"/>
    <p:sldId id="486" r:id="rId41"/>
    <p:sldId id="488" r:id="rId42"/>
    <p:sldId id="487" r:id="rId43"/>
    <p:sldId id="490" r:id="rId44"/>
    <p:sldId id="491" r:id="rId45"/>
    <p:sldId id="492" r:id="rId46"/>
    <p:sldId id="480" r:id="rId47"/>
    <p:sldId id="493" r:id="rId48"/>
    <p:sldId id="489" r:id="rId49"/>
    <p:sldId id="494" r:id="rId50"/>
    <p:sldId id="495" r:id="rId51"/>
    <p:sldId id="496" r:id="rId52"/>
    <p:sldId id="497" r:id="rId53"/>
    <p:sldId id="498" r:id="rId54"/>
    <p:sldId id="500" r:id="rId55"/>
    <p:sldId id="499" r:id="rId56"/>
    <p:sldId id="502" r:id="rId57"/>
    <p:sldId id="503" r:id="rId58"/>
    <p:sldId id="504" r:id="rId59"/>
    <p:sldId id="505" r:id="rId60"/>
    <p:sldId id="501" r:id="rId61"/>
    <p:sldId id="507" r:id="rId62"/>
    <p:sldId id="506" r:id="rId63"/>
    <p:sldId id="510" r:id="rId64"/>
    <p:sldId id="36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62300"/>
    <a:srgbClr val="EED9C8"/>
    <a:srgbClr val="E9DACD"/>
    <a:srgbClr val="DEB796"/>
    <a:srgbClr val="EAD1BC"/>
    <a:srgbClr val="700663"/>
    <a:srgbClr val="BB05A5"/>
    <a:srgbClr val="065214"/>
    <a:srgbClr val="0492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0882" autoAdjust="0"/>
    <p:restoredTop sz="77180" autoAdjust="0"/>
  </p:normalViewPr>
  <p:slideViewPr>
    <p:cSldViewPr>
      <p:cViewPr varScale="1">
        <p:scale>
          <a:sx n="47" d="100"/>
          <a:sy n="47" d="100"/>
        </p:scale>
        <p:origin x="-66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36986-660D-44E3-B499-D6E88CE4A53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C0449BD2-5522-458A-8B9A-253B0D33DAD5}">
      <dgm:prSet phldrT="[Text]"/>
      <dgm:spPr>
        <a:solidFill>
          <a:schemeClr val="accent2"/>
        </a:solidFill>
      </dgm:spPr>
      <dgm:t>
        <a:bodyPr/>
        <a:lstStyle/>
        <a:p>
          <a:r>
            <a:rPr lang="en-US" smtClean="0"/>
            <a:t>Entity or WMO</a:t>
          </a:r>
        </a:p>
      </dgm:t>
    </dgm:pt>
    <dgm:pt modelId="{99B2A296-943E-4E5D-A7B7-2FF09D1E6F2D}" type="parTrans" cxnId="{8B496A00-06C2-4510-B65C-857B6EDF0CED}">
      <dgm:prSet/>
      <dgm:spPr/>
      <dgm:t>
        <a:bodyPr/>
        <a:lstStyle/>
        <a:p>
          <a:endParaRPr lang="en-US"/>
        </a:p>
      </dgm:t>
    </dgm:pt>
    <dgm:pt modelId="{D6D0490D-05C3-4D6F-8107-DD308BC32835}" type="sibTrans" cxnId="{8B496A00-06C2-4510-B65C-857B6EDF0CED}">
      <dgm:prSet/>
      <dgm:spPr/>
      <dgm:t>
        <a:bodyPr/>
        <a:lstStyle/>
        <a:p>
          <a:endParaRPr lang="en-US"/>
        </a:p>
      </dgm:t>
    </dgm:pt>
    <dgm:pt modelId="{0B931FDC-4183-468E-B991-37622344E5D5}">
      <dgm:prSet phldrT="[Text]"/>
      <dgm:spPr>
        <a:solidFill>
          <a:srgbClr val="7030A0"/>
        </a:solidFill>
      </dgm:spPr>
      <dgm:t>
        <a:bodyPr/>
        <a:lstStyle/>
        <a:p>
          <a:r>
            <a:rPr lang="en-US" dirty="0"/>
            <a:t>Scripture</a:t>
          </a:r>
        </a:p>
      </dgm:t>
    </dgm:pt>
    <dgm:pt modelId="{59D6FC99-922D-4656-A720-2AD094828388}" type="parTrans" cxnId="{4C0C508A-13FF-4E55-9EB6-872C54BE2734}">
      <dgm:prSet/>
      <dgm:spPr/>
      <dgm:t>
        <a:bodyPr/>
        <a:lstStyle/>
        <a:p>
          <a:endParaRPr lang="en-US" dirty="0"/>
        </a:p>
      </dgm:t>
    </dgm:pt>
    <dgm:pt modelId="{0274B748-07E5-4D2F-AFF3-DB0132078DDE}" type="sibTrans" cxnId="{4C0C508A-13FF-4E55-9EB6-872C54BE2734}">
      <dgm:prSet/>
      <dgm:spPr/>
      <dgm:t>
        <a:bodyPr/>
        <a:lstStyle/>
        <a:p>
          <a:endParaRPr lang="en-US"/>
        </a:p>
      </dgm:t>
    </dgm:pt>
    <dgm:pt modelId="{DF9C7821-0204-4AC5-A05A-F06FD22FDB37}">
      <dgm:prSet phldrT="[Text]"/>
      <dgm:spPr>
        <a:solidFill>
          <a:srgbClr val="7030A0"/>
        </a:solidFill>
      </dgm:spPr>
      <dgm:t>
        <a:bodyPr/>
        <a:lstStyle/>
        <a:p>
          <a:r>
            <a:rPr lang="en-US" dirty="0"/>
            <a:t>Vernacular Resources</a:t>
          </a:r>
        </a:p>
      </dgm:t>
    </dgm:pt>
    <dgm:pt modelId="{BE79A714-161C-4237-9ED2-D58F484FE147}" type="parTrans" cxnId="{86554F07-318B-4ECC-AE52-CC146AB785ED}">
      <dgm:prSet/>
      <dgm:spPr/>
      <dgm:t>
        <a:bodyPr/>
        <a:lstStyle/>
        <a:p>
          <a:endParaRPr lang="en-US" dirty="0"/>
        </a:p>
      </dgm:t>
    </dgm:pt>
    <dgm:pt modelId="{E731368B-5AAB-44AF-B6C1-0A7A96A6CD7E}" type="sibTrans" cxnId="{86554F07-318B-4ECC-AE52-CC146AB785ED}">
      <dgm:prSet/>
      <dgm:spPr/>
      <dgm:t>
        <a:bodyPr/>
        <a:lstStyle/>
        <a:p>
          <a:endParaRPr lang="en-US"/>
        </a:p>
      </dgm:t>
    </dgm:pt>
    <dgm:pt modelId="{53ED4B17-44CE-4672-815A-C5C9EAF37A24}">
      <dgm:prSet phldrT="[Text]"/>
      <dgm:spPr>
        <a:solidFill>
          <a:srgbClr val="7030A0"/>
        </a:solidFill>
      </dgm:spPr>
      <dgm:t>
        <a:bodyPr/>
        <a:lstStyle/>
        <a:p>
          <a:r>
            <a:rPr lang="en-US" dirty="0"/>
            <a:t>General Resources</a:t>
          </a:r>
        </a:p>
      </dgm:t>
    </dgm:pt>
    <dgm:pt modelId="{3B58179F-DFC7-4B60-A7E5-D2EEEE525F91}" type="parTrans" cxnId="{61E6F973-8FA7-4161-9620-A9C1E1BBB66B}">
      <dgm:prSet/>
      <dgm:spPr/>
      <dgm:t>
        <a:bodyPr/>
        <a:lstStyle/>
        <a:p>
          <a:endParaRPr lang="en-US" dirty="0"/>
        </a:p>
      </dgm:t>
    </dgm:pt>
    <dgm:pt modelId="{4D1F3B6E-E080-42F2-AF3C-987B25C4319D}" type="sibTrans" cxnId="{61E6F973-8FA7-4161-9620-A9C1E1BBB66B}">
      <dgm:prSet/>
      <dgm:spPr/>
      <dgm:t>
        <a:bodyPr/>
        <a:lstStyle/>
        <a:p>
          <a:endParaRPr lang="en-US"/>
        </a:p>
      </dgm:t>
    </dgm:pt>
    <dgm:pt modelId="{76A35C0B-02F4-4402-99AF-D45F98C7F6B7}">
      <dgm:prSet phldrT="[Text]"/>
      <dgm:spPr/>
      <dgm:t>
        <a:bodyPr/>
        <a:lstStyle/>
        <a:p>
          <a:r>
            <a:rPr lang="en-US" dirty="0"/>
            <a:t>Collection</a:t>
          </a:r>
        </a:p>
      </dgm:t>
    </dgm:pt>
    <dgm:pt modelId="{7E82F98E-5FD1-4859-B49C-7C1EC9BBC16E}" type="parTrans" cxnId="{2DE5753B-F6B3-485E-867D-7189D91BFB2D}">
      <dgm:prSet/>
      <dgm:spPr/>
      <dgm:t>
        <a:bodyPr/>
        <a:lstStyle/>
        <a:p>
          <a:endParaRPr lang="en-US"/>
        </a:p>
      </dgm:t>
    </dgm:pt>
    <dgm:pt modelId="{FF48FE6B-4012-4B15-84AB-2DA98EDE07D4}" type="sibTrans" cxnId="{2DE5753B-F6B3-485E-867D-7189D91BFB2D}">
      <dgm:prSet/>
      <dgm:spPr/>
      <dgm:t>
        <a:bodyPr/>
        <a:lstStyle/>
        <a:p>
          <a:endParaRPr lang="en-US"/>
        </a:p>
      </dgm:t>
    </dgm:pt>
    <dgm:pt modelId="{E2070F57-7DE2-43BD-94B6-102FC61D4218}">
      <dgm:prSet phldrT="[Text]"/>
      <dgm:spPr>
        <a:solidFill>
          <a:srgbClr val="7030A0"/>
        </a:solidFill>
      </dgm:spPr>
      <dgm:t>
        <a:bodyPr/>
        <a:lstStyle/>
        <a:p>
          <a:r>
            <a:rPr lang="en-US" dirty="0"/>
            <a:t>Training Materials</a:t>
          </a:r>
        </a:p>
      </dgm:t>
    </dgm:pt>
    <dgm:pt modelId="{8D066316-5780-482F-A1A2-1D4EAD18D74C}" type="parTrans" cxnId="{84F19EC9-221D-48DF-B7CD-936F03B52DD8}">
      <dgm:prSet/>
      <dgm:spPr/>
      <dgm:t>
        <a:bodyPr/>
        <a:lstStyle/>
        <a:p>
          <a:endParaRPr lang="en-US" dirty="0"/>
        </a:p>
      </dgm:t>
    </dgm:pt>
    <dgm:pt modelId="{01DE19FF-EE0B-4FDB-8AFD-33C2AA08B549}" type="sibTrans" cxnId="{84F19EC9-221D-48DF-B7CD-936F03B52DD8}">
      <dgm:prSet/>
      <dgm:spPr/>
      <dgm:t>
        <a:bodyPr/>
        <a:lstStyle/>
        <a:p>
          <a:endParaRPr lang="en-US"/>
        </a:p>
      </dgm:t>
    </dgm:pt>
    <dgm:pt modelId="{920DF390-BDBA-4628-A0D4-E57371D9449F}">
      <dgm:prSet phldrT="[Text]"/>
      <dgm:spPr/>
      <dgm:t>
        <a:bodyPr/>
        <a:lstStyle/>
        <a:p>
          <a:r>
            <a:rPr lang="en-US" dirty="0"/>
            <a:t>Sub-Community</a:t>
          </a:r>
        </a:p>
      </dgm:t>
    </dgm:pt>
    <dgm:pt modelId="{22460303-C71A-4F3C-BDD3-55E41D3A011B}" type="sibTrans" cxnId="{F8DF0FF8-62E3-4955-9E42-E9A10ECD6F7F}">
      <dgm:prSet/>
      <dgm:spPr/>
      <dgm:t>
        <a:bodyPr/>
        <a:lstStyle/>
        <a:p>
          <a:endParaRPr lang="en-US"/>
        </a:p>
      </dgm:t>
    </dgm:pt>
    <dgm:pt modelId="{36D2CA0B-280D-488F-9258-6B3F9CFABE3B}" type="parTrans" cxnId="{F8DF0FF8-62E3-4955-9E42-E9A10ECD6F7F}">
      <dgm:prSet/>
      <dgm:spPr/>
      <dgm:t>
        <a:bodyPr/>
        <a:lstStyle/>
        <a:p>
          <a:endParaRPr lang="en-US"/>
        </a:p>
      </dgm:t>
    </dgm:pt>
    <dgm:pt modelId="{7C271051-583B-440C-8CC9-B7100EFE0572}" type="pres">
      <dgm:prSet presAssocID="{94C36986-660D-44E3-B499-D6E88CE4A53B}" presName="mainComposite" presStyleCnt="0">
        <dgm:presLayoutVars>
          <dgm:chPref val="1"/>
          <dgm:dir/>
          <dgm:animOne val="branch"/>
          <dgm:animLvl val="lvl"/>
          <dgm:resizeHandles val="exact"/>
        </dgm:presLayoutVars>
      </dgm:prSet>
      <dgm:spPr/>
      <dgm:t>
        <a:bodyPr/>
        <a:lstStyle/>
        <a:p>
          <a:endParaRPr lang="en-US"/>
        </a:p>
      </dgm:t>
    </dgm:pt>
    <dgm:pt modelId="{8D619454-CA89-4C37-8131-809DCE9BA8CD}" type="pres">
      <dgm:prSet presAssocID="{94C36986-660D-44E3-B499-D6E88CE4A53B}" presName="hierFlow" presStyleCnt="0"/>
      <dgm:spPr/>
    </dgm:pt>
    <dgm:pt modelId="{AB48691B-A0E5-4D3C-B1FE-3347F5D2E40C}" type="pres">
      <dgm:prSet presAssocID="{94C36986-660D-44E3-B499-D6E88CE4A53B}" presName="firstBuf" presStyleCnt="0"/>
      <dgm:spPr/>
    </dgm:pt>
    <dgm:pt modelId="{2187BEF9-4CE7-4848-A585-EC1180F5588F}" type="pres">
      <dgm:prSet presAssocID="{94C36986-660D-44E3-B499-D6E88CE4A53B}" presName="hierChild1" presStyleCnt="0">
        <dgm:presLayoutVars>
          <dgm:chPref val="1"/>
          <dgm:animOne val="branch"/>
          <dgm:animLvl val="lvl"/>
        </dgm:presLayoutVars>
      </dgm:prSet>
      <dgm:spPr/>
    </dgm:pt>
    <dgm:pt modelId="{0EF9FE0E-15A1-473A-8708-FC9117F76A6A}" type="pres">
      <dgm:prSet presAssocID="{C0449BD2-5522-458A-8B9A-253B0D33DAD5}" presName="Name14" presStyleCnt="0"/>
      <dgm:spPr/>
    </dgm:pt>
    <dgm:pt modelId="{C19FA7D4-6A41-45A3-AAE1-A625D62B7680}" type="pres">
      <dgm:prSet presAssocID="{C0449BD2-5522-458A-8B9A-253B0D33DAD5}" presName="level1Shape" presStyleLbl="node0" presStyleIdx="0" presStyleCnt="1" custScaleX="147938" custScaleY="122616" custLinFactNeighborX="5141" custLinFactNeighborY="16227">
        <dgm:presLayoutVars>
          <dgm:chPref val="3"/>
        </dgm:presLayoutVars>
      </dgm:prSet>
      <dgm:spPr/>
      <dgm:t>
        <a:bodyPr/>
        <a:lstStyle/>
        <a:p>
          <a:endParaRPr lang="en-US"/>
        </a:p>
      </dgm:t>
    </dgm:pt>
    <dgm:pt modelId="{A321B8DA-6E8F-48F7-9DF9-22B479812F5E}" type="pres">
      <dgm:prSet presAssocID="{C0449BD2-5522-458A-8B9A-253B0D33DAD5}" presName="hierChild2" presStyleCnt="0"/>
      <dgm:spPr/>
    </dgm:pt>
    <dgm:pt modelId="{8BD52CE0-B2FD-4D2A-8593-A7E4487103AF}" type="pres">
      <dgm:prSet presAssocID="{59D6FC99-922D-4656-A720-2AD094828388}" presName="Name19" presStyleLbl="parChTrans1D2" presStyleIdx="0" presStyleCnt="4"/>
      <dgm:spPr/>
      <dgm:t>
        <a:bodyPr/>
        <a:lstStyle/>
        <a:p>
          <a:endParaRPr lang="en-US"/>
        </a:p>
      </dgm:t>
    </dgm:pt>
    <dgm:pt modelId="{0B8A046A-A41E-410F-8582-9CB2D55575C8}" type="pres">
      <dgm:prSet presAssocID="{0B931FDC-4183-468E-B991-37622344E5D5}" presName="Name21" presStyleCnt="0"/>
      <dgm:spPr/>
    </dgm:pt>
    <dgm:pt modelId="{E6815574-93EA-4C4F-AB06-2B76BE0364B5}" type="pres">
      <dgm:prSet presAssocID="{0B931FDC-4183-468E-B991-37622344E5D5}" presName="level2Shape" presStyleLbl="node2" presStyleIdx="0" presStyleCnt="4" custLinFactNeighborX="-2325" custLinFactNeighborY="46388"/>
      <dgm:spPr/>
      <dgm:t>
        <a:bodyPr/>
        <a:lstStyle/>
        <a:p>
          <a:endParaRPr lang="en-US"/>
        </a:p>
      </dgm:t>
    </dgm:pt>
    <dgm:pt modelId="{F0843A89-E666-46D7-96CB-33559312A9AC}" type="pres">
      <dgm:prSet presAssocID="{0B931FDC-4183-468E-B991-37622344E5D5}" presName="hierChild3" presStyleCnt="0"/>
      <dgm:spPr/>
    </dgm:pt>
    <dgm:pt modelId="{19484ABA-1C7B-4E1A-9A7C-1F8E250860EC}" type="pres">
      <dgm:prSet presAssocID="{BE79A714-161C-4237-9ED2-D58F484FE147}" presName="Name19" presStyleLbl="parChTrans1D2" presStyleIdx="1" presStyleCnt="4"/>
      <dgm:spPr/>
      <dgm:t>
        <a:bodyPr/>
        <a:lstStyle/>
        <a:p>
          <a:endParaRPr lang="en-US"/>
        </a:p>
      </dgm:t>
    </dgm:pt>
    <dgm:pt modelId="{B3E4C6C3-3A3B-4E8D-9E07-07CBFA25C6CC}" type="pres">
      <dgm:prSet presAssocID="{DF9C7821-0204-4AC5-A05A-F06FD22FDB37}" presName="Name21" presStyleCnt="0"/>
      <dgm:spPr/>
    </dgm:pt>
    <dgm:pt modelId="{0D9B608A-0213-40B8-BFF9-7EAE09196552}" type="pres">
      <dgm:prSet presAssocID="{DF9C7821-0204-4AC5-A05A-F06FD22FDB37}" presName="level2Shape" presStyleLbl="node2" presStyleIdx="1" presStyleCnt="4" custLinFactNeighborX="-3807" custLinFactNeighborY="46388"/>
      <dgm:spPr/>
      <dgm:t>
        <a:bodyPr/>
        <a:lstStyle/>
        <a:p>
          <a:endParaRPr lang="en-US"/>
        </a:p>
      </dgm:t>
    </dgm:pt>
    <dgm:pt modelId="{E18D6623-CB4E-4AF1-90BC-B487500FF3C2}" type="pres">
      <dgm:prSet presAssocID="{DF9C7821-0204-4AC5-A05A-F06FD22FDB37}" presName="hierChild3" presStyleCnt="0"/>
      <dgm:spPr/>
    </dgm:pt>
    <dgm:pt modelId="{0897D5B6-13C0-423C-A647-CA793F4715C4}" type="pres">
      <dgm:prSet presAssocID="{3B58179F-DFC7-4B60-A7E5-D2EEEE525F91}" presName="Name19" presStyleLbl="parChTrans1D2" presStyleIdx="2" presStyleCnt="4"/>
      <dgm:spPr/>
      <dgm:t>
        <a:bodyPr/>
        <a:lstStyle/>
        <a:p>
          <a:endParaRPr lang="en-US"/>
        </a:p>
      </dgm:t>
    </dgm:pt>
    <dgm:pt modelId="{8AA8EF8D-0860-41AC-9593-A9C48316520D}" type="pres">
      <dgm:prSet presAssocID="{53ED4B17-44CE-4672-815A-C5C9EAF37A24}" presName="Name21" presStyleCnt="0"/>
      <dgm:spPr/>
    </dgm:pt>
    <dgm:pt modelId="{DD0CB30B-4060-42E2-A6B5-426C65D8159B}" type="pres">
      <dgm:prSet presAssocID="{53ED4B17-44CE-4672-815A-C5C9EAF37A24}" presName="level2Shape" presStyleLbl="node2" presStyleIdx="2" presStyleCnt="4" custLinFactNeighborX="1850" custLinFactNeighborY="46388"/>
      <dgm:spPr/>
      <dgm:t>
        <a:bodyPr/>
        <a:lstStyle/>
        <a:p>
          <a:endParaRPr lang="en-US"/>
        </a:p>
      </dgm:t>
    </dgm:pt>
    <dgm:pt modelId="{A1AD9C4E-AE45-47A2-83D0-AB47C70B3C97}" type="pres">
      <dgm:prSet presAssocID="{53ED4B17-44CE-4672-815A-C5C9EAF37A24}" presName="hierChild3" presStyleCnt="0"/>
      <dgm:spPr/>
    </dgm:pt>
    <dgm:pt modelId="{C038EB83-5252-4BD3-BF1A-4FFF9778C014}" type="pres">
      <dgm:prSet presAssocID="{8D066316-5780-482F-A1A2-1D4EAD18D74C}" presName="Name19" presStyleLbl="parChTrans1D2" presStyleIdx="3" presStyleCnt="4"/>
      <dgm:spPr/>
      <dgm:t>
        <a:bodyPr/>
        <a:lstStyle/>
        <a:p>
          <a:endParaRPr lang="en-US"/>
        </a:p>
      </dgm:t>
    </dgm:pt>
    <dgm:pt modelId="{E56A1AFC-4955-4928-A8ED-CCEF573623DF}" type="pres">
      <dgm:prSet presAssocID="{E2070F57-7DE2-43BD-94B6-102FC61D4218}" presName="Name21" presStyleCnt="0"/>
      <dgm:spPr/>
    </dgm:pt>
    <dgm:pt modelId="{3D92894B-3BBA-4CC3-87C5-B48D0463FDC9}" type="pres">
      <dgm:prSet presAssocID="{E2070F57-7DE2-43BD-94B6-102FC61D4218}" presName="level2Shape" presStyleLbl="node2" presStyleIdx="3" presStyleCnt="4" custLinFactNeighborX="-6772" custLinFactNeighborY="46388"/>
      <dgm:spPr/>
      <dgm:t>
        <a:bodyPr/>
        <a:lstStyle/>
        <a:p>
          <a:endParaRPr lang="en-US"/>
        </a:p>
      </dgm:t>
    </dgm:pt>
    <dgm:pt modelId="{38F372CB-BCE2-4824-9F79-28AB0A4A2FBB}" type="pres">
      <dgm:prSet presAssocID="{E2070F57-7DE2-43BD-94B6-102FC61D4218}" presName="hierChild3" presStyleCnt="0"/>
      <dgm:spPr/>
    </dgm:pt>
    <dgm:pt modelId="{7E7F35F0-1DD6-4182-87B2-1CAA964D3B7B}" type="pres">
      <dgm:prSet presAssocID="{94C36986-660D-44E3-B499-D6E88CE4A53B}" presName="bgShapesFlow" presStyleCnt="0"/>
      <dgm:spPr/>
    </dgm:pt>
    <dgm:pt modelId="{B8F72A6C-C905-4C8C-8482-60A90F7CE477}" type="pres">
      <dgm:prSet presAssocID="{920DF390-BDBA-4628-A0D4-E57371D9449F}" presName="rectComp" presStyleCnt="0"/>
      <dgm:spPr/>
    </dgm:pt>
    <dgm:pt modelId="{5B3EB2DD-723F-4E32-B3F8-D02C5AACC027}" type="pres">
      <dgm:prSet presAssocID="{920DF390-BDBA-4628-A0D4-E57371D9449F}" presName="bgRect" presStyleLbl="bgShp" presStyleIdx="0" presStyleCnt="2" custScaleY="147987" custLinFactNeighborY="-6008"/>
      <dgm:spPr/>
      <dgm:t>
        <a:bodyPr/>
        <a:lstStyle/>
        <a:p>
          <a:endParaRPr lang="en-US"/>
        </a:p>
      </dgm:t>
    </dgm:pt>
    <dgm:pt modelId="{D42AC2B4-C6D7-4F7C-9396-43781C0EA427}" type="pres">
      <dgm:prSet presAssocID="{920DF390-BDBA-4628-A0D4-E57371D9449F}" presName="bgRectTx" presStyleLbl="bgShp" presStyleIdx="0" presStyleCnt="2">
        <dgm:presLayoutVars>
          <dgm:bulletEnabled val="1"/>
        </dgm:presLayoutVars>
      </dgm:prSet>
      <dgm:spPr/>
      <dgm:t>
        <a:bodyPr/>
        <a:lstStyle/>
        <a:p>
          <a:endParaRPr lang="en-US"/>
        </a:p>
      </dgm:t>
    </dgm:pt>
    <dgm:pt modelId="{C35AEB21-ED52-4CC6-8D7B-FDD8423D004D}" type="pres">
      <dgm:prSet presAssocID="{920DF390-BDBA-4628-A0D4-E57371D9449F}" presName="spComp" presStyleCnt="0"/>
      <dgm:spPr/>
    </dgm:pt>
    <dgm:pt modelId="{3D35AFC2-3FC6-40F2-A7B1-E1B87FD3C00D}" type="pres">
      <dgm:prSet presAssocID="{920DF390-BDBA-4628-A0D4-E57371D9449F}" presName="vSp" presStyleCnt="0"/>
      <dgm:spPr/>
    </dgm:pt>
    <dgm:pt modelId="{168463D2-A2FD-48BB-BB7A-75DD3C31ED8B}" type="pres">
      <dgm:prSet presAssocID="{76A35C0B-02F4-4402-99AF-D45F98C7F6B7}" presName="rectComp" presStyleCnt="0"/>
      <dgm:spPr/>
    </dgm:pt>
    <dgm:pt modelId="{900027D5-9D4C-45F5-949A-6D3163EB1B19}" type="pres">
      <dgm:prSet presAssocID="{76A35C0B-02F4-4402-99AF-D45F98C7F6B7}" presName="bgRect" presStyleLbl="bgShp" presStyleIdx="1" presStyleCnt="2" custScaleY="137879"/>
      <dgm:spPr/>
      <dgm:t>
        <a:bodyPr/>
        <a:lstStyle/>
        <a:p>
          <a:endParaRPr lang="en-US"/>
        </a:p>
      </dgm:t>
    </dgm:pt>
    <dgm:pt modelId="{233237A6-E874-4B38-B12F-0D9B4A900114}" type="pres">
      <dgm:prSet presAssocID="{76A35C0B-02F4-4402-99AF-D45F98C7F6B7}" presName="bgRectTx" presStyleLbl="bgShp" presStyleIdx="1" presStyleCnt="2">
        <dgm:presLayoutVars>
          <dgm:bulletEnabled val="1"/>
        </dgm:presLayoutVars>
      </dgm:prSet>
      <dgm:spPr/>
      <dgm:t>
        <a:bodyPr/>
        <a:lstStyle/>
        <a:p>
          <a:endParaRPr lang="en-US"/>
        </a:p>
      </dgm:t>
    </dgm:pt>
  </dgm:ptLst>
  <dgm:cxnLst>
    <dgm:cxn modelId="{D30F8964-825A-4A81-9EE6-CA94AFBBDC3E}" type="presOf" srcId="{94C36986-660D-44E3-B499-D6E88CE4A53B}" destId="{7C271051-583B-440C-8CC9-B7100EFE0572}" srcOrd="0" destOrd="0" presId="urn:microsoft.com/office/officeart/2005/8/layout/hierarchy6"/>
    <dgm:cxn modelId="{45DC6A62-376F-432F-992C-02B9A48B1DEB}" type="presOf" srcId="{920DF390-BDBA-4628-A0D4-E57371D9449F}" destId="{D42AC2B4-C6D7-4F7C-9396-43781C0EA427}" srcOrd="1" destOrd="0" presId="urn:microsoft.com/office/officeart/2005/8/layout/hierarchy6"/>
    <dgm:cxn modelId="{F5D2BBD7-8C12-48DB-AC0B-412AAE3A5318}" type="presOf" srcId="{3B58179F-DFC7-4B60-A7E5-D2EEEE525F91}" destId="{0897D5B6-13C0-423C-A647-CA793F4715C4}" srcOrd="0" destOrd="0" presId="urn:microsoft.com/office/officeart/2005/8/layout/hierarchy6"/>
    <dgm:cxn modelId="{2FF35F22-F88E-4F52-8B6F-9BAD976F6CAB}" type="presOf" srcId="{76A35C0B-02F4-4402-99AF-D45F98C7F6B7}" destId="{900027D5-9D4C-45F5-949A-6D3163EB1B19}" srcOrd="0" destOrd="0" presId="urn:microsoft.com/office/officeart/2005/8/layout/hierarchy6"/>
    <dgm:cxn modelId="{C2A01EF5-72A7-4D27-A4E3-4498593F2F2A}" type="presOf" srcId="{76A35C0B-02F4-4402-99AF-D45F98C7F6B7}" destId="{233237A6-E874-4B38-B12F-0D9B4A900114}" srcOrd="1" destOrd="0" presId="urn:microsoft.com/office/officeart/2005/8/layout/hierarchy6"/>
    <dgm:cxn modelId="{84F19EC9-221D-48DF-B7CD-936F03B52DD8}" srcId="{C0449BD2-5522-458A-8B9A-253B0D33DAD5}" destId="{E2070F57-7DE2-43BD-94B6-102FC61D4218}" srcOrd="3" destOrd="0" parTransId="{8D066316-5780-482F-A1A2-1D4EAD18D74C}" sibTransId="{01DE19FF-EE0B-4FDB-8AFD-33C2AA08B549}"/>
    <dgm:cxn modelId="{0CD2BF24-6BF8-40A7-A528-976437F0308F}" type="presOf" srcId="{E2070F57-7DE2-43BD-94B6-102FC61D4218}" destId="{3D92894B-3BBA-4CC3-87C5-B48D0463FDC9}" srcOrd="0" destOrd="0" presId="urn:microsoft.com/office/officeart/2005/8/layout/hierarchy6"/>
    <dgm:cxn modelId="{61E6F973-8FA7-4161-9620-A9C1E1BBB66B}" srcId="{C0449BD2-5522-458A-8B9A-253B0D33DAD5}" destId="{53ED4B17-44CE-4672-815A-C5C9EAF37A24}" srcOrd="2" destOrd="0" parTransId="{3B58179F-DFC7-4B60-A7E5-D2EEEE525F91}" sibTransId="{4D1F3B6E-E080-42F2-AF3C-987B25C4319D}"/>
    <dgm:cxn modelId="{F8DF0FF8-62E3-4955-9E42-E9A10ECD6F7F}" srcId="{94C36986-660D-44E3-B499-D6E88CE4A53B}" destId="{920DF390-BDBA-4628-A0D4-E57371D9449F}" srcOrd="1" destOrd="0" parTransId="{36D2CA0B-280D-488F-9258-6B3F9CFABE3B}" sibTransId="{22460303-C71A-4F3C-BDD3-55E41D3A011B}"/>
    <dgm:cxn modelId="{8B496A00-06C2-4510-B65C-857B6EDF0CED}" srcId="{94C36986-660D-44E3-B499-D6E88CE4A53B}" destId="{C0449BD2-5522-458A-8B9A-253B0D33DAD5}" srcOrd="0" destOrd="0" parTransId="{99B2A296-943E-4E5D-A7B7-2FF09D1E6F2D}" sibTransId="{D6D0490D-05C3-4D6F-8107-DD308BC32835}"/>
    <dgm:cxn modelId="{563C9D8D-5177-4277-B0C9-DD1E957AF6A7}" type="presOf" srcId="{C0449BD2-5522-458A-8B9A-253B0D33DAD5}" destId="{C19FA7D4-6A41-45A3-AAE1-A625D62B7680}" srcOrd="0" destOrd="0" presId="urn:microsoft.com/office/officeart/2005/8/layout/hierarchy6"/>
    <dgm:cxn modelId="{6BEC1CD2-F89C-4329-9A25-EB62F802E445}" type="presOf" srcId="{59D6FC99-922D-4656-A720-2AD094828388}" destId="{8BD52CE0-B2FD-4D2A-8593-A7E4487103AF}" srcOrd="0" destOrd="0" presId="urn:microsoft.com/office/officeart/2005/8/layout/hierarchy6"/>
    <dgm:cxn modelId="{2C0C707F-1EB1-465C-ABF5-AE35CB2B6C88}" type="presOf" srcId="{0B931FDC-4183-468E-B991-37622344E5D5}" destId="{E6815574-93EA-4C4F-AB06-2B76BE0364B5}" srcOrd="0" destOrd="0" presId="urn:microsoft.com/office/officeart/2005/8/layout/hierarchy6"/>
    <dgm:cxn modelId="{86554F07-318B-4ECC-AE52-CC146AB785ED}" srcId="{C0449BD2-5522-458A-8B9A-253B0D33DAD5}" destId="{DF9C7821-0204-4AC5-A05A-F06FD22FDB37}" srcOrd="1" destOrd="0" parTransId="{BE79A714-161C-4237-9ED2-D58F484FE147}" sibTransId="{E731368B-5AAB-44AF-B6C1-0A7A96A6CD7E}"/>
    <dgm:cxn modelId="{0ACB7F93-F675-46A1-A54A-8CCF9C9EE88F}" type="presOf" srcId="{BE79A714-161C-4237-9ED2-D58F484FE147}" destId="{19484ABA-1C7B-4E1A-9A7C-1F8E250860EC}" srcOrd="0" destOrd="0" presId="urn:microsoft.com/office/officeart/2005/8/layout/hierarchy6"/>
    <dgm:cxn modelId="{C81464D7-6F8F-44D9-8006-38EB99BF38C9}" type="presOf" srcId="{8D066316-5780-482F-A1A2-1D4EAD18D74C}" destId="{C038EB83-5252-4BD3-BF1A-4FFF9778C014}" srcOrd="0" destOrd="0" presId="urn:microsoft.com/office/officeart/2005/8/layout/hierarchy6"/>
    <dgm:cxn modelId="{F2F9CE8A-46D0-45D3-82CF-5E36C874F03F}" type="presOf" srcId="{920DF390-BDBA-4628-A0D4-E57371D9449F}" destId="{5B3EB2DD-723F-4E32-B3F8-D02C5AACC027}" srcOrd="0" destOrd="0" presId="urn:microsoft.com/office/officeart/2005/8/layout/hierarchy6"/>
    <dgm:cxn modelId="{2DE5753B-F6B3-485E-867D-7189D91BFB2D}" srcId="{94C36986-660D-44E3-B499-D6E88CE4A53B}" destId="{76A35C0B-02F4-4402-99AF-D45F98C7F6B7}" srcOrd="2" destOrd="0" parTransId="{7E82F98E-5FD1-4859-B49C-7C1EC9BBC16E}" sibTransId="{FF48FE6B-4012-4B15-84AB-2DA98EDE07D4}"/>
    <dgm:cxn modelId="{4C0C508A-13FF-4E55-9EB6-872C54BE2734}" srcId="{C0449BD2-5522-458A-8B9A-253B0D33DAD5}" destId="{0B931FDC-4183-468E-B991-37622344E5D5}" srcOrd="0" destOrd="0" parTransId="{59D6FC99-922D-4656-A720-2AD094828388}" sibTransId="{0274B748-07E5-4D2F-AFF3-DB0132078DDE}"/>
    <dgm:cxn modelId="{56F3A9F5-6006-49F0-B41D-91A367752204}" type="presOf" srcId="{DF9C7821-0204-4AC5-A05A-F06FD22FDB37}" destId="{0D9B608A-0213-40B8-BFF9-7EAE09196552}" srcOrd="0" destOrd="0" presId="urn:microsoft.com/office/officeart/2005/8/layout/hierarchy6"/>
    <dgm:cxn modelId="{EB10CB11-715B-4A74-BE4A-A8C3B4961F0E}" type="presOf" srcId="{53ED4B17-44CE-4672-815A-C5C9EAF37A24}" destId="{DD0CB30B-4060-42E2-A6B5-426C65D8159B}" srcOrd="0" destOrd="0" presId="urn:microsoft.com/office/officeart/2005/8/layout/hierarchy6"/>
    <dgm:cxn modelId="{88E07417-A058-4E50-A16F-864705062BFE}" type="presParOf" srcId="{7C271051-583B-440C-8CC9-B7100EFE0572}" destId="{8D619454-CA89-4C37-8131-809DCE9BA8CD}" srcOrd="0" destOrd="0" presId="urn:microsoft.com/office/officeart/2005/8/layout/hierarchy6"/>
    <dgm:cxn modelId="{9974E4F8-6A3D-488B-8D50-937682C0299C}" type="presParOf" srcId="{8D619454-CA89-4C37-8131-809DCE9BA8CD}" destId="{AB48691B-A0E5-4D3C-B1FE-3347F5D2E40C}" srcOrd="0" destOrd="0" presId="urn:microsoft.com/office/officeart/2005/8/layout/hierarchy6"/>
    <dgm:cxn modelId="{573F4AE3-45B9-4A87-A43A-0EDC965C6BB2}" type="presParOf" srcId="{8D619454-CA89-4C37-8131-809DCE9BA8CD}" destId="{2187BEF9-4CE7-4848-A585-EC1180F5588F}" srcOrd="1" destOrd="0" presId="urn:microsoft.com/office/officeart/2005/8/layout/hierarchy6"/>
    <dgm:cxn modelId="{640E873D-6068-4806-8869-B598FB57C7E5}" type="presParOf" srcId="{2187BEF9-4CE7-4848-A585-EC1180F5588F}" destId="{0EF9FE0E-15A1-473A-8708-FC9117F76A6A}" srcOrd="0" destOrd="0" presId="urn:microsoft.com/office/officeart/2005/8/layout/hierarchy6"/>
    <dgm:cxn modelId="{C892450F-1405-466C-ADC0-042E6C9B91FD}" type="presParOf" srcId="{0EF9FE0E-15A1-473A-8708-FC9117F76A6A}" destId="{C19FA7D4-6A41-45A3-AAE1-A625D62B7680}" srcOrd="0" destOrd="0" presId="urn:microsoft.com/office/officeart/2005/8/layout/hierarchy6"/>
    <dgm:cxn modelId="{D9A9BF52-CBD1-4820-BD8D-D8A0D461C30F}" type="presParOf" srcId="{0EF9FE0E-15A1-473A-8708-FC9117F76A6A}" destId="{A321B8DA-6E8F-48F7-9DF9-22B479812F5E}" srcOrd="1" destOrd="0" presId="urn:microsoft.com/office/officeart/2005/8/layout/hierarchy6"/>
    <dgm:cxn modelId="{253C6BF4-58F9-4B56-B0F0-E9D13E3AF925}" type="presParOf" srcId="{A321B8DA-6E8F-48F7-9DF9-22B479812F5E}" destId="{8BD52CE0-B2FD-4D2A-8593-A7E4487103AF}" srcOrd="0" destOrd="0" presId="urn:microsoft.com/office/officeart/2005/8/layout/hierarchy6"/>
    <dgm:cxn modelId="{C7D4A352-492D-4820-BFF7-93E4B816915F}" type="presParOf" srcId="{A321B8DA-6E8F-48F7-9DF9-22B479812F5E}" destId="{0B8A046A-A41E-410F-8582-9CB2D55575C8}" srcOrd="1" destOrd="0" presId="urn:microsoft.com/office/officeart/2005/8/layout/hierarchy6"/>
    <dgm:cxn modelId="{75404E2F-7475-43FD-A839-DA442B7FCD2D}" type="presParOf" srcId="{0B8A046A-A41E-410F-8582-9CB2D55575C8}" destId="{E6815574-93EA-4C4F-AB06-2B76BE0364B5}" srcOrd="0" destOrd="0" presId="urn:microsoft.com/office/officeart/2005/8/layout/hierarchy6"/>
    <dgm:cxn modelId="{E425AEBF-5719-4141-8C19-69B64D20DBCC}" type="presParOf" srcId="{0B8A046A-A41E-410F-8582-9CB2D55575C8}" destId="{F0843A89-E666-46D7-96CB-33559312A9AC}" srcOrd="1" destOrd="0" presId="urn:microsoft.com/office/officeart/2005/8/layout/hierarchy6"/>
    <dgm:cxn modelId="{0B9EB9C6-EE22-407A-92ED-2E50D6992A09}" type="presParOf" srcId="{A321B8DA-6E8F-48F7-9DF9-22B479812F5E}" destId="{19484ABA-1C7B-4E1A-9A7C-1F8E250860EC}" srcOrd="2" destOrd="0" presId="urn:microsoft.com/office/officeart/2005/8/layout/hierarchy6"/>
    <dgm:cxn modelId="{5994946C-10B5-4F51-8E27-593FF4B7D7EA}" type="presParOf" srcId="{A321B8DA-6E8F-48F7-9DF9-22B479812F5E}" destId="{B3E4C6C3-3A3B-4E8D-9E07-07CBFA25C6CC}" srcOrd="3" destOrd="0" presId="urn:microsoft.com/office/officeart/2005/8/layout/hierarchy6"/>
    <dgm:cxn modelId="{267E2264-47AD-498E-A178-E403958D0592}" type="presParOf" srcId="{B3E4C6C3-3A3B-4E8D-9E07-07CBFA25C6CC}" destId="{0D9B608A-0213-40B8-BFF9-7EAE09196552}" srcOrd="0" destOrd="0" presId="urn:microsoft.com/office/officeart/2005/8/layout/hierarchy6"/>
    <dgm:cxn modelId="{5963136C-9804-4180-96B3-CF57A0E6B130}" type="presParOf" srcId="{B3E4C6C3-3A3B-4E8D-9E07-07CBFA25C6CC}" destId="{E18D6623-CB4E-4AF1-90BC-B487500FF3C2}" srcOrd="1" destOrd="0" presId="urn:microsoft.com/office/officeart/2005/8/layout/hierarchy6"/>
    <dgm:cxn modelId="{2BB23487-DBC5-4A0B-9A7B-88B242662205}" type="presParOf" srcId="{A321B8DA-6E8F-48F7-9DF9-22B479812F5E}" destId="{0897D5B6-13C0-423C-A647-CA793F4715C4}" srcOrd="4" destOrd="0" presId="urn:microsoft.com/office/officeart/2005/8/layout/hierarchy6"/>
    <dgm:cxn modelId="{ADBAE202-6533-49A9-BB9C-D4C13F6F3B6F}" type="presParOf" srcId="{A321B8DA-6E8F-48F7-9DF9-22B479812F5E}" destId="{8AA8EF8D-0860-41AC-9593-A9C48316520D}" srcOrd="5" destOrd="0" presId="urn:microsoft.com/office/officeart/2005/8/layout/hierarchy6"/>
    <dgm:cxn modelId="{775A98E2-1AD1-4DBD-84D8-ECE1FCC9FF81}" type="presParOf" srcId="{8AA8EF8D-0860-41AC-9593-A9C48316520D}" destId="{DD0CB30B-4060-42E2-A6B5-426C65D8159B}" srcOrd="0" destOrd="0" presId="urn:microsoft.com/office/officeart/2005/8/layout/hierarchy6"/>
    <dgm:cxn modelId="{6988B6F9-94D5-4947-8F0C-500731318293}" type="presParOf" srcId="{8AA8EF8D-0860-41AC-9593-A9C48316520D}" destId="{A1AD9C4E-AE45-47A2-83D0-AB47C70B3C97}" srcOrd="1" destOrd="0" presId="urn:microsoft.com/office/officeart/2005/8/layout/hierarchy6"/>
    <dgm:cxn modelId="{9E516F18-EB07-491A-98DB-BEBFDAECC959}" type="presParOf" srcId="{A321B8DA-6E8F-48F7-9DF9-22B479812F5E}" destId="{C038EB83-5252-4BD3-BF1A-4FFF9778C014}" srcOrd="6" destOrd="0" presId="urn:microsoft.com/office/officeart/2005/8/layout/hierarchy6"/>
    <dgm:cxn modelId="{3C8586AB-8376-43BC-9611-AD4F7EA7A270}" type="presParOf" srcId="{A321B8DA-6E8F-48F7-9DF9-22B479812F5E}" destId="{E56A1AFC-4955-4928-A8ED-CCEF573623DF}" srcOrd="7" destOrd="0" presId="urn:microsoft.com/office/officeart/2005/8/layout/hierarchy6"/>
    <dgm:cxn modelId="{1B3718FC-8684-4B75-8AE3-301EAEDBDF39}" type="presParOf" srcId="{E56A1AFC-4955-4928-A8ED-CCEF573623DF}" destId="{3D92894B-3BBA-4CC3-87C5-B48D0463FDC9}" srcOrd="0" destOrd="0" presId="urn:microsoft.com/office/officeart/2005/8/layout/hierarchy6"/>
    <dgm:cxn modelId="{04C954CF-11D1-4D11-9A9A-43FE00E7A070}" type="presParOf" srcId="{E56A1AFC-4955-4928-A8ED-CCEF573623DF}" destId="{38F372CB-BCE2-4824-9F79-28AB0A4A2FBB}" srcOrd="1" destOrd="0" presId="urn:microsoft.com/office/officeart/2005/8/layout/hierarchy6"/>
    <dgm:cxn modelId="{81A8CDD8-A5EA-4AD6-BBF1-37804DFC7E2F}" type="presParOf" srcId="{7C271051-583B-440C-8CC9-B7100EFE0572}" destId="{7E7F35F0-1DD6-4182-87B2-1CAA964D3B7B}" srcOrd="1" destOrd="0" presId="urn:microsoft.com/office/officeart/2005/8/layout/hierarchy6"/>
    <dgm:cxn modelId="{9909140F-A64B-46D4-B52E-4045817A2AD2}" type="presParOf" srcId="{7E7F35F0-1DD6-4182-87B2-1CAA964D3B7B}" destId="{B8F72A6C-C905-4C8C-8482-60A90F7CE477}" srcOrd="0" destOrd="0" presId="urn:microsoft.com/office/officeart/2005/8/layout/hierarchy6"/>
    <dgm:cxn modelId="{8FAB850B-C2A0-4F4F-A182-AFEF8CD519AC}" type="presParOf" srcId="{B8F72A6C-C905-4C8C-8482-60A90F7CE477}" destId="{5B3EB2DD-723F-4E32-B3F8-D02C5AACC027}" srcOrd="0" destOrd="0" presId="urn:microsoft.com/office/officeart/2005/8/layout/hierarchy6"/>
    <dgm:cxn modelId="{14641163-BB97-4B63-BBDC-3598B9F4EC77}" type="presParOf" srcId="{B8F72A6C-C905-4C8C-8482-60A90F7CE477}" destId="{D42AC2B4-C6D7-4F7C-9396-43781C0EA427}" srcOrd="1" destOrd="0" presId="urn:microsoft.com/office/officeart/2005/8/layout/hierarchy6"/>
    <dgm:cxn modelId="{BAB17098-B315-4E88-A812-474DD06E32F7}" type="presParOf" srcId="{7E7F35F0-1DD6-4182-87B2-1CAA964D3B7B}" destId="{C35AEB21-ED52-4CC6-8D7B-FDD8423D004D}" srcOrd="1" destOrd="0" presId="urn:microsoft.com/office/officeart/2005/8/layout/hierarchy6"/>
    <dgm:cxn modelId="{27E8819C-EE84-4EFF-8D41-A1311E91256B}" type="presParOf" srcId="{C35AEB21-ED52-4CC6-8D7B-FDD8423D004D}" destId="{3D35AFC2-3FC6-40F2-A7B1-E1B87FD3C00D}" srcOrd="0" destOrd="0" presId="urn:microsoft.com/office/officeart/2005/8/layout/hierarchy6"/>
    <dgm:cxn modelId="{05E36DDA-E92A-4463-8133-8A51BD3B9708}" type="presParOf" srcId="{7E7F35F0-1DD6-4182-87B2-1CAA964D3B7B}" destId="{168463D2-A2FD-48BB-BB7A-75DD3C31ED8B}" srcOrd="2" destOrd="0" presId="urn:microsoft.com/office/officeart/2005/8/layout/hierarchy6"/>
    <dgm:cxn modelId="{2FDF8BEC-C78C-4C32-B1D0-C8C5856B0E7C}" type="presParOf" srcId="{168463D2-A2FD-48BB-BB7A-75DD3C31ED8B}" destId="{900027D5-9D4C-45F5-949A-6D3163EB1B19}" srcOrd="0" destOrd="0" presId="urn:microsoft.com/office/officeart/2005/8/layout/hierarchy6"/>
    <dgm:cxn modelId="{BDEE6CB0-4A7B-403B-BD16-B9B0B5DC4EAC}" type="presParOf" srcId="{168463D2-A2FD-48BB-BB7A-75DD3C31ED8B}" destId="{233237A6-E874-4B38-B12F-0D9B4A900114}"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0027D5-9D4C-45F5-949A-6D3163EB1B19}">
      <dsp:nvSpPr>
        <dsp:cNvPr id="0" name=""/>
        <dsp:cNvSpPr/>
      </dsp:nvSpPr>
      <dsp:spPr>
        <a:xfrm>
          <a:off x="0" y="2133600"/>
          <a:ext cx="7696199" cy="11772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Collection</a:t>
          </a:r>
        </a:p>
      </dsp:txBody>
      <dsp:txXfrm>
        <a:off x="0" y="2133600"/>
        <a:ext cx="2308859" cy="1177206"/>
      </dsp:txXfrm>
    </dsp:sp>
    <dsp:sp modelId="{5B3EB2DD-723F-4E32-B3F8-D02C5AACC027}">
      <dsp:nvSpPr>
        <dsp:cNvPr id="0" name=""/>
        <dsp:cNvSpPr/>
      </dsp:nvSpPr>
      <dsp:spPr>
        <a:xfrm>
          <a:off x="0" y="676496"/>
          <a:ext cx="7696199" cy="12635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Sub-Community</a:t>
          </a:r>
        </a:p>
      </dsp:txBody>
      <dsp:txXfrm>
        <a:off x="0" y="676496"/>
        <a:ext cx="2308859" cy="1263508"/>
      </dsp:txXfrm>
    </dsp:sp>
    <dsp:sp modelId="{C19FA7D4-6A41-45A3-AAE1-A625D62B7680}">
      <dsp:nvSpPr>
        <dsp:cNvPr id="0" name=""/>
        <dsp:cNvSpPr/>
      </dsp:nvSpPr>
      <dsp:spPr>
        <a:xfrm>
          <a:off x="4191003" y="914396"/>
          <a:ext cx="1578862" cy="87240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Entity or WMO</a:t>
          </a:r>
        </a:p>
      </dsp:txBody>
      <dsp:txXfrm>
        <a:off x="4191003" y="914396"/>
        <a:ext cx="1578862" cy="872409"/>
      </dsp:txXfrm>
    </dsp:sp>
    <dsp:sp modelId="{8BD52CE0-B2FD-4D2A-8593-A7E4487103AF}">
      <dsp:nvSpPr>
        <dsp:cNvPr id="0" name=""/>
        <dsp:cNvSpPr/>
      </dsp:nvSpPr>
      <dsp:spPr>
        <a:xfrm>
          <a:off x="2819623" y="1786806"/>
          <a:ext cx="2160810" cy="499193"/>
        </a:xfrm>
        <a:custGeom>
          <a:avLst/>
          <a:gdLst/>
          <a:ahLst/>
          <a:cxnLst/>
          <a:rect l="0" t="0" r="0" b="0"/>
          <a:pathLst>
            <a:path>
              <a:moveTo>
                <a:pt x="2160810" y="0"/>
              </a:moveTo>
              <a:lnTo>
                <a:pt x="2160810" y="249596"/>
              </a:lnTo>
              <a:lnTo>
                <a:pt x="0" y="249596"/>
              </a:lnTo>
              <a:lnTo>
                <a:pt x="0" y="4991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15574-93EA-4C4F-AB06-2B76BE0364B5}">
      <dsp:nvSpPr>
        <dsp:cNvPr id="0" name=""/>
        <dsp:cNvSpPr/>
      </dsp:nvSpPr>
      <dsp:spPr>
        <a:xfrm>
          <a:off x="2286000" y="2286000"/>
          <a:ext cx="1067246" cy="71149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Scripture</a:t>
          </a:r>
        </a:p>
      </dsp:txBody>
      <dsp:txXfrm>
        <a:off x="2286000" y="2286000"/>
        <a:ext cx="1067246" cy="711497"/>
      </dsp:txXfrm>
    </dsp:sp>
    <dsp:sp modelId="{19484ABA-1C7B-4E1A-9A7C-1F8E250860EC}">
      <dsp:nvSpPr>
        <dsp:cNvPr id="0" name=""/>
        <dsp:cNvSpPr/>
      </dsp:nvSpPr>
      <dsp:spPr>
        <a:xfrm>
          <a:off x="4191227" y="1786806"/>
          <a:ext cx="789207" cy="499193"/>
        </a:xfrm>
        <a:custGeom>
          <a:avLst/>
          <a:gdLst/>
          <a:ahLst/>
          <a:cxnLst/>
          <a:rect l="0" t="0" r="0" b="0"/>
          <a:pathLst>
            <a:path>
              <a:moveTo>
                <a:pt x="789207" y="0"/>
              </a:moveTo>
              <a:lnTo>
                <a:pt x="789207" y="249596"/>
              </a:lnTo>
              <a:lnTo>
                <a:pt x="0" y="249596"/>
              </a:lnTo>
              <a:lnTo>
                <a:pt x="0" y="4991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B608A-0213-40B8-BFF9-7EAE09196552}">
      <dsp:nvSpPr>
        <dsp:cNvPr id="0" name=""/>
        <dsp:cNvSpPr/>
      </dsp:nvSpPr>
      <dsp:spPr>
        <a:xfrm>
          <a:off x="3657603" y="2286000"/>
          <a:ext cx="1067246" cy="71149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Vernacular Resources</a:t>
          </a:r>
        </a:p>
      </dsp:txBody>
      <dsp:txXfrm>
        <a:off x="3657603" y="2286000"/>
        <a:ext cx="1067246" cy="711497"/>
      </dsp:txXfrm>
    </dsp:sp>
    <dsp:sp modelId="{0897D5B6-13C0-423C-A647-CA793F4715C4}">
      <dsp:nvSpPr>
        <dsp:cNvPr id="0" name=""/>
        <dsp:cNvSpPr/>
      </dsp:nvSpPr>
      <dsp:spPr>
        <a:xfrm>
          <a:off x="4980434" y="1786806"/>
          <a:ext cx="658587" cy="499193"/>
        </a:xfrm>
        <a:custGeom>
          <a:avLst/>
          <a:gdLst/>
          <a:ahLst/>
          <a:cxnLst/>
          <a:rect l="0" t="0" r="0" b="0"/>
          <a:pathLst>
            <a:path>
              <a:moveTo>
                <a:pt x="0" y="0"/>
              </a:moveTo>
              <a:lnTo>
                <a:pt x="0" y="249596"/>
              </a:lnTo>
              <a:lnTo>
                <a:pt x="658587" y="249596"/>
              </a:lnTo>
              <a:lnTo>
                <a:pt x="658587" y="4991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CB30B-4060-42E2-A6B5-426C65D8159B}">
      <dsp:nvSpPr>
        <dsp:cNvPr id="0" name=""/>
        <dsp:cNvSpPr/>
      </dsp:nvSpPr>
      <dsp:spPr>
        <a:xfrm>
          <a:off x="5105398" y="2286000"/>
          <a:ext cx="1067246" cy="71149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General Resources</a:t>
          </a:r>
        </a:p>
      </dsp:txBody>
      <dsp:txXfrm>
        <a:off x="5105398" y="2286000"/>
        <a:ext cx="1067246" cy="711497"/>
      </dsp:txXfrm>
    </dsp:sp>
    <dsp:sp modelId="{C038EB83-5252-4BD3-BF1A-4FFF9778C014}">
      <dsp:nvSpPr>
        <dsp:cNvPr id="0" name=""/>
        <dsp:cNvSpPr/>
      </dsp:nvSpPr>
      <dsp:spPr>
        <a:xfrm>
          <a:off x="4980434" y="1786806"/>
          <a:ext cx="1953989" cy="499193"/>
        </a:xfrm>
        <a:custGeom>
          <a:avLst/>
          <a:gdLst/>
          <a:ahLst/>
          <a:cxnLst/>
          <a:rect l="0" t="0" r="0" b="0"/>
          <a:pathLst>
            <a:path>
              <a:moveTo>
                <a:pt x="0" y="0"/>
              </a:moveTo>
              <a:lnTo>
                <a:pt x="0" y="249596"/>
              </a:lnTo>
              <a:lnTo>
                <a:pt x="1953989" y="249596"/>
              </a:lnTo>
              <a:lnTo>
                <a:pt x="1953989" y="4991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2894B-3BBA-4CC3-87C5-B48D0463FDC9}">
      <dsp:nvSpPr>
        <dsp:cNvPr id="0" name=""/>
        <dsp:cNvSpPr/>
      </dsp:nvSpPr>
      <dsp:spPr>
        <a:xfrm>
          <a:off x="6400800" y="2286000"/>
          <a:ext cx="1067246" cy="71149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Training Materials</a:t>
          </a:r>
        </a:p>
      </dsp:txBody>
      <dsp:txXfrm>
        <a:off x="6400800" y="2286000"/>
        <a:ext cx="1067246" cy="711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DC434-E72E-4862-9935-C957E8B6A4E5}" type="datetimeFigureOut">
              <a:rPr lang="en-US" smtClean="0"/>
              <a:pPr/>
              <a:t>4/2/2016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E5A18-FC3A-426A-867B-31B0A969C7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project mandated by SIL International, and sponsored under</a:t>
            </a:r>
            <a:r>
              <a:rPr lang="en-US" baseline="0" dirty="0" smtClean="0"/>
              <a:t> SIL Language Program Services</a:t>
            </a:r>
            <a:endParaRPr lang="en-US" dirty="0"/>
          </a:p>
        </p:txBody>
      </p:sp>
      <p:sp>
        <p:nvSpPr>
          <p:cNvPr id="4" name="Slide Number Placeholder 3"/>
          <p:cNvSpPr>
            <a:spLocks noGrp="1"/>
          </p:cNvSpPr>
          <p:nvPr>
            <p:ph type="sldNum" sz="quarter" idx="10"/>
          </p:nvPr>
        </p:nvSpPr>
        <p:spPr/>
        <p:txBody>
          <a:bodyPr/>
          <a:lstStyle/>
          <a:p>
            <a:fld id="{8FFE5A18-FC3A-426A-867B-31B0A969C7A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From</a:t>
            </a:r>
            <a:r>
              <a:rPr lang="en-US" baseline="0" smtClean="0"/>
              <a:t> Resources, find REAP</a:t>
            </a:r>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Also found here</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front of the new Help pages on Insite</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Home</a:t>
            </a:r>
            <a:r>
              <a:rPr lang="en-US" baseline="0" smtClean="0"/>
              <a:t> page of REAP</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Africa</a:t>
            </a:r>
            <a:r>
              <a:rPr lang="en-US" baseline="0" smtClean="0"/>
              <a:t> and see the three traditional regions or Areas, and Wycliffe Organizations separately</a:t>
            </a:r>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With in Africa are also the Area training collections and Shell Templates</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 at the Communities representing</a:t>
            </a:r>
            <a:r>
              <a:rPr lang="en-US" baseline="0" smtClean="0"/>
              <a:t> more or less the Areas</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Detail</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entity,</a:t>
            </a:r>
            <a:r>
              <a:rPr lang="en-US" baseline="0" smtClean="0"/>
              <a:t> all 4 of its Collections</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UTB</a:t>
            </a:r>
            <a:r>
              <a:rPr lang="en-US" baseline="0" smtClean="0"/>
              <a:t> and see it has 4 collections</a:t>
            </a:r>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E5A18-FC3A-426A-867B-31B0A969C7A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Collections</a:t>
            </a:r>
            <a:r>
              <a:rPr lang="en-US" baseline="0" smtClean="0"/>
              <a:t> are always these four with the possibility of adding one or more sensitive collections</a:t>
            </a:r>
            <a:endParaRPr lang="en-US"/>
          </a:p>
        </p:txBody>
      </p:sp>
      <p:sp>
        <p:nvSpPr>
          <p:cNvPr id="4" name="Slide Number Placeholder 3"/>
          <p:cNvSpPr>
            <a:spLocks noGrp="1"/>
          </p:cNvSpPr>
          <p:nvPr>
            <p:ph type="sldNum" sz="quarter" idx="10"/>
          </p:nvPr>
        </p:nvSpPr>
        <p:spPr/>
        <p:txBody>
          <a:bodyPr/>
          <a:lstStyle/>
          <a:p>
            <a:fld id="{8FFE5A18-FC3A-426A-867B-31B0A969C7AE}"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FE5A18-FC3A-426A-867B-31B0A969C7AE}"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Browsing, left sidebar: All</a:t>
            </a:r>
            <a:r>
              <a:rPr lang="en-US" baseline="0" smtClean="0"/>
              <a:t> of REAP, and the entity you are looking at</a:t>
            </a:r>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Browse for title</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Browse for language</a:t>
            </a:r>
            <a:r>
              <a:rPr lang="en-US" baseline="0" smtClean="0"/>
              <a:t> </a:t>
            </a:r>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Browse for contributor</a:t>
            </a:r>
            <a:r>
              <a:rPr lang="en-US" baseline="0" smtClean="0"/>
              <a:t> or author</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 for one author</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Find all the items with the contributor’s name related to it. Click on the top item</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the top item and the entry loads. This is the summary view. Click</a:t>
            </a:r>
            <a:r>
              <a:rPr lang="en-US" baseline="0" smtClean="0"/>
              <a:t> full item to see all the metadata</a:t>
            </a:r>
            <a:endParaRPr lang="en-US" smtClean="0"/>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top part of the full view.</a:t>
            </a:r>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E5A18-FC3A-426A-867B-31B0A969C7A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Bottom of the entry gives</a:t>
            </a:r>
            <a:r>
              <a:rPr lang="en-US" baseline="0" smtClean="0"/>
              <a:t> the access sensitivity, set by the submitter, or by branch policy. </a:t>
            </a:r>
            <a:endParaRPr lang="en-US" smtClean="0"/>
          </a:p>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Curators</a:t>
            </a:r>
            <a:r>
              <a:rPr lang="en-US" baseline="0" smtClean="0"/>
              <a:t> may edit the metadata. The edit link is found on the left sidebar.</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edit screen.</a:t>
            </a:r>
            <a:r>
              <a:rPr lang="en-US" baseline="0" smtClean="0"/>
              <a:t> Submitters can’t get here, only curators, approved by the entity and trained by REAP staff.  Three places to edit. The access status of the bitstreams (content files), upload and delete new bitstreams, and additions and changes to metadata.</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edit screen</a:t>
            </a:r>
            <a:r>
              <a:rPr lang="en-US" baseline="0" smtClean="0"/>
              <a:t> which the curator uses to add or change metadata.</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bitstream edit screen.</a:t>
            </a:r>
            <a:r>
              <a:rPr lang="en-US" baseline="0" smtClean="0"/>
              <a:t> To upload and delete new bitstreams, and additions and changes to metadata.</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 the left of any</a:t>
            </a:r>
            <a:r>
              <a:rPr lang="en-US" baseline="0" smtClean="0"/>
              <a:t> screen is a box called My Account containing for curators a “submissions” link.</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curators use the</a:t>
            </a:r>
            <a:r>
              <a:rPr lang="en-US" baseline="0" smtClean="0"/>
              <a:t> submissions screen to manage new entries which the curator is to edit and approve.</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smtClean="0"/>
              <a:t>In the “Pool” are all submissions which apply to a curator. I’m a curator for all of Africa, so my page may get long. I click on one or more of these and move them to my own Task bin.</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smtClean="0"/>
              <a:t>Then the “Pool” changes to “tasks you own”, ones the curator has accepted to edit and approve into the system. </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one item for submission. </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But in the past the Archives were safeguarding only a </a:t>
            </a:r>
            <a:r>
              <a:rPr lang="en-US" i="1" smtClean="0"/>
              <a:t>paper copy</a:t>
            </a:r>
            <a:r>
              <a:rPr lang="en-US" smtClean="0"/>
              <a:t>.  In the last decade, the SIL Archive added electronic files, if the entity chose to send them to Dallas, but it was still not easy to search. In fact the database was not available except at Dallas.  Now, all items are to be archived in REAP, both</a:t>
            </a:r>
            <a:r>
              <a:rPr lang="en-US" baseline="0" smtClean="0"/>
              <a:t> published and unpublished research, surveys, internal reports.</a:t>
            </a: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E8EF2F-2FCF-4481-9B06-A7A683F4475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one item for submission. This is the bottom portion of that</a:t>
            </a:r>
            <a:r>
              <a:rPr lang="en-US" baseline="0" smtClean="0"/>
              <a:t> same screen. The curator clicks on “edit item” to start editing. If the curator finds that the item already exists in the Archives, he can reject it, or return it to the pool to ask advice of another curator.</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what one page of the edit screen</a:t>
            </a:r>
            <a:r>
              <a:rPr lang="en-US" baseline="0" smtClean="0"/>
              <a:t> looks like. Beginning with the name of the language itself and its ISO code, and working down through all the metadata.</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further function</a:t>
            </a:r>
            <a:r>
              <a:rPr lang="en-US" baseline="0" smtClean="0"/>
              <a:t> which the curator may need help with is on the left sidebar, exporting the metadata for an entire collection. This is a handy way to have a single spreadsheet view of all the holdings of the entity. I’ve left an entire sample file in your folder, but it looks like this.</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an excel or libre office spreadsheet, containing as many columns as there are metadata</a:t>
            </a:r>
            <a:r>
              <a:rPr lang="en-US" baseline="0" smtClean="0"/>
              <a:t> fields in the REAP entry, so it can be quite wide. I have an instruction on how to turn the raw CSV file into this format which I’ll give you.</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smtClean="0"/>
              <a:t>But you can see that it contains in summary form all the information for the entire collection. This useful for the curator to print out from time to time to help the LP department know what is in the archives, what is not, and what the sensitivity settings are.</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of the purposes of the electronic</a:t>
            </a:r>
            <a:r>
              <a:rPr lang="en-US" baseline="0" smtClean="0"/>
              <a:t> archives is having a repository centrally managed by the entity for publishing. Open one entry.</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the bottom of the entry you can see the location of the entry in REAP, and also that it has been published to a website, in this case Webonary.</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case Webonary. </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Another possibility for direct publishing, that is, directly out of REAP, is for SIL.org.</a:t>
            </a:r>
            <a:r>
              <a:rPr lang="en-US" baseline="0" smtClean="0"/>
              <a:t> Here is an entry from Senegal Branch. </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the</a:t>
            </a:r>
            <a:r>
              <a:rPr lang="en-US" baseline="0" smtClean="0"/>
              <a:t> bottom of the entry you see the content files. And above under sil.website.silpublic, note that one of the filenames from the content list below has been chosen by the submitter, the author, to be publicly displayed on SIL.org.</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E5A18-FC3A-426A-867B-31B0A969C7AE}" type="slidenum">
              <a:rPr lang="en-US" smtClean="0"/>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if you go to </a:t>
            </a:r>
            <a:r>
              <a:rPr lang="en-US" baseline="0" smtClean="0"/>
              <a:t>SIL.org and click on resources.</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if you go to </a:t>
            </a:r>
            <a:r>
              <a:rPr lang="en-US" baseline="0" smtClean="0"/>
              <a:t>SIL.org and click on resources. And one resource is the Language and Culture Archives. </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Find contributor, and put in the name of our author</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Find contributor, and put in the name of our author</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Find contributor, and put in the name of our author</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Find contributor, and put in the name of our author, and here is the SIL Bibliography.</a:t>
            </a:r>
            <a:r>
              <a:rPr lang="en-US" baseline="0" smtClean="0"/>
              <a:t> This is the list of everything SIL knows about this author’s publications.</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second</a:t>
            </a:r>
            <a:r>
              <a:rPr lang="en-US" baseline="0" smtClean="0"/>
              <a:t> on is the grammar article.</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when you click on it, the SIL Bibliography entry</a:t>
            </a:r>
            <a:r>
              <a:rPr lang="en-US" baseline="0" smtClean="0"/>
              <a:t> is displayed for that work, including, in this case, a downloadable PDF of the work. </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fully automated</a:t>
            </a:r>
            <a:r>
              <a:rPr lang="en-US" baseline="0" smtClean="0"/>
              <a:t> through REAP and does not need to go through the SIL Content Board of editors. When the author submits the work to REAP, and checks that he wants it to be publicly displayed, then the curator checks it, it is sent to SIL.org within the recycle period of the server. </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simplest</a:t>
            </a:r>
            <a:r>
              <a:rPr lang="en-US" baseline="0" smtClean="0"/>
              <a:t> way in which curators can assist entity staff to publish their articles, dictionaries, etc. </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E5A18-FC3A-426A-867B-31B0A969C7AE}" type="slidenum">
              <a:rPr lang="en-US" smtClean="0"/>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has</a:t>
            </a:r>
            <a:r>
              <a:rPr lang="en-US" baseline="0" smtClean="0"/>
              <a:t> been a brief overview of the screens about which curators and entity users of REAP may ask you for help. You can keep this presentation and use it as a reminder of the purposes of each of the pages. If your entity has a curator, work with the curator from time to time to learn more about the functionality of the Archives.</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0360E1A1-27B4-4723-B2F8-4F445C7B33B9}" type="slidenum">
              <a:rPr lang="en-US" smtClean="0">
                <a:ea typeface="ＭＳ Ｐゴシック" pitchFamily="34" charset="-128"/>
              </a:rPr>
              <a:pPr>
                <a:defRPr/>
              </a:pPr>
              <a:t>9</a:t>
            </a:fld>
            <a:endParaRPr lang="en-US" smtClean="0">
              <a:ea typeface="ＭＳ Ｐゴシック" pitchFamily="34" charset="-128"/>
            </a:endParaRPr>
          </a:p>
        </p:txBody>
      </p:sp>
      <p:sp>
        <p:nvSpPr>
          <p:cNvPr id="123907" name="Slide Image Placeholder 1"/>
          <p:cNvSpPr>
            <a:spLocks noGrp="1" noRot="1" noChangeAspect="1" noTextEdit="1"/>
          </p:cNvSpPr>
          <p:nvPr>
            <p:ph type="sldImg"/>
          </p:nvPr>
        </p:nvSpPr>
        <p:spPr>
          <a:solidFill>
            <a:srgbClr val="FFFFFF"/>
          </a:solidFill>
          <a:ln/>
        </p:spPr>
      </p:sp>
      <p:sp>
        <p:nvSpPr>
          <p:cNvPr id="123908" name="Notes Placeholder 2"/>
          <p:cNvSpPr>
            <a:spLocks noGrp="1"/>
          </p:cNvSpPr>
          <p:nvPr>
            <p:ph type="body" idx="1"/>
          </p:nvPr>
        </p:nvSpPr>
        <p:spPr>
          <a:xfrm>
            <a:off x="686269" y="4344229"/>
            <a:ext cx="5485463" cy="4114387"/>
          </a:xfrm>
          <a:solidFill>
            <a:srgbClr val="FFFFFF"/>
          </a:solidFill>
          <a:ln>
            <a:solidFill>
              <a:srgbClr val="000000"/>
            </a:solidFill>
          </a:ln>
        </p:spPr>
        <p:txBody>
          <a:bodyPr/>
          <a:lstStyle/>
          <a:p>
            <a:pPr eaLnBrk="1" hangingPunct="1">
              <a:spcBef>
                <a:spcPct val="0"/>
              </a:spcBef>
            </a:pPr>
            <a:endParaRPr lang="en-US" smtClean="0">
              <a:latin typeface="Arial" charset="0"/>
              <a:ea typeface="ＭＳ Ｐゴシック" charset="-128"/>
            </a:endParaRPr>
          </a:p>
        </p:txBody>
      </p:sp>
      <p:sp>
        <p:nvSpPr>
          <p:cNvPr id="123909" name="Slide Number Placeholder 3"/>
          <p:cNvSpPr txBox="1">
            <a:spLocks noGrp="1"/>
          </p:cNvSpPr>
          <p:nvPr/>
        </p:nvSpPr>
        <p:spPr bwMode="auto">
          <a:xfrm>
            <a:off x="3884561" y="8684315"/>
            <a:ext cx="2972268" cy="457615"/>
          </a:xfrm>
          <a:prstGeom prst="rect">
            <a:avLst/>
          </a:prstGeom>
          <a:noFill/>
          <a:ln w="9525">
            <a:noFill/>
            <a:miter lim="800000"/>
            <a:headEnd/>
            <a:tailEnd/>
          </a:ln>
        </p:spPr>
        <p:txBody>
          <a:bodyPr lIns="93177" tIns="46589" rIns="93177" bIns="46589" anchor="b"/>
          <a:lstStyle/>
          <a:p>
            <a:pPr algn="r"/>
            <a:fld id="{AF068A12-BA06-4E3E-8EBD-0D3ACFDD097B}"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0360E1A1-27B4-4723-B2F8-4F445C7B33B9}" type="slidenum">
              <a:rPr lang="en-US" smtClean="0">
                <a:ea typeface="ＭＳ Ｐゴシック" pitchFamily="34" charset="-128"/>
              </a:rPr>
              <a:pPr>
                <a:defRPr/>
              </a:pPr>
              <a:t>10</a:t>
            </a:fld>
            <a:endParaRPr lang="en-US" smtClean="0">
              <a:ea typeface="ＭＳ Ｐゴシック" pitchFamily="34" charset="-128"/>
            </a:endParaRPr>
          </a:p>
        </p:txBody>
      </p:sp>
      <p:sp>
        <p:nvSpPr>
          <p:cNvPr id="123907" name="Slide Image Placeholder 1"/>
          <p:cNvSpPr>
            <a:spLocks noGrp="1" noRot="1" noChangeAspect="1" noTextEdit="1"/>
          </p:cNvSpPr>
          <p:nvPr>
            <p:ph type="sldImg"/>
          </p:nvPr>
        </p:nvSpPr>
        <p:spPr>
          <a:solidFill>
            <a:srgbClr val="FFFFFF"/>
          </a:solidFill>
          <a:ln/>
        </p:spPr>
      </p:sp>
      <p:sp>
        <p:nvSpPr>
          <p:cNvPr id="123908" name="Notes Placeholder 2"/>
          <p:cNvSpPr>
            <a:spLocks noGrp="1"/>
          </p:cNvSpPr>
          <p:nvPr>
            <p:ph type="body" idx="1"/>
          </p:nvPr>
        </p:nvSpPr>
        <p:spPr>
          <a:xfrm>
            <a:off x="686269" y="4344229"/>
            <a:ext cx="5485463" cy="4114387"/>
          </a:xfrm>
          <a:solidFill>
            <a:srgbClr val="FFFFFF"/>
          </a:solidFill>
          <a:ln>
            <a:solidFill>
              <a:srgbClr val="000000"/>
            </a:solidFill>
          </a:ln>
        </p:spPr>
        <p:txBody>
          <a:bodyPr/>
          <a:lstStyle/>
          <a:p>
            <a:pPr eaLnBrk="1" hangingPunct="1">
              <a:spcBef>
                <a:spcPct val="0"/>
              </a:spcBef>
            </a:pPr>
            <a:endParaRPr lang="en-US" smtClean="0">
              <a:latin typeface="Arial" charset="0"/>
              <a:ea typeface="ＭＳ Ｐゴシック" charset="-128"/>
            </a:endParaRPr>
          </a:p>
        </p:txBody>
      </p:sp>
      <p:sp>
        <p:nvSpPr>
          <p:cNvPr id="123909" name="Slide Number Placeholder 3"/>
          <p:cNvSpPr txBox="1">
            <a:spLocks noGrp="1"/>
          </p:cNvSpPr>
          <p:nvPr/>
        </p:nvSpPr>
        <p:spPr bwMode="auto">
          <a:xfrm>
            <a:off x="3884561" y="8684315"/>
            <a:ext cx="2972268" cy="457615"/>
          </a:xfrm>
          <a:prstGeom prst="rect">
            <a:avLst/>
          </a:prstGeom>
          <a:noFill/>
          <a:ln w="9525">
            <a:noFill/>
            <a:miter lim="800000"/>
            <a:headEnd/>
            <a:tailEnd/>
          </a:ln>
        </p:spPr>
        <p:txBody>
          <a:bodyPr lIns="93177" tIns="46589" rIns="93177" bIns="46589" anchor="b"/>
          <a:lstStyle/>
          <a:p>
            <a:pPr algn="r"/>
            <a:fld id="{AF068A12-BA06-4E3E-8EBD-0D3ACFDD097B}"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Insite</a:t>
            </a:r>
            <a:r>
              <a:rPr lang="en-US" baseline="0" smtClean="0"/>
              <a:t> home</a:t>
            </a: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E88F4-4D54-44DA-927F-6A7ED1B559B4}"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608E6-7270-42CB-BFC4-E2BBC1852814}" type="datetime1">
              <a:rPr lang="en-US" smtClean="0"/>
              <a:pPr/>
              <a:t>4/2/2016</a:t>
            </a:fld>
            <a:endParaRPr lang="en-US"/>
          </a:p>
        </p:txBody>
      </p:sp>
      <p:sp>
        <p:nvSpPr>
          <p:cNvPr id="6" name="Slide Number Placeholder 5"/>
          <p:cNvSpPr>
            <a:spLocks noGrp="1"/>
          </p:cNvSpPr>
          <p:nvPr>
            <p:ph type="sldNum" sz="quarter" idx="12"/>
          </p:nvPr>
        </p:nvSpPr>
        <p:spPr/>
        <p:txBody>
          <a:bodyPr/>
          <a:lstStyle/>
          <a:p>
            <a:fld id="{6308821B-E3AE-4949-BFB2-FA002ED722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9C05-8901-4D7C-98C7-6B46B65981F2}" type="datetime1">
              <a:rPr lang="en-US" smtClean="0"/>
              <a:pPr/>
              <a:t>4/2/2016</a:t>
            </a:fld>
            <a:endParaRPr lang="en-US"/>
          </a:p>
        </p:txBody>
      </p:sp>
      <p:sp>
        <p:nvSpPr>
          <p:cNvPr id="6" name="Slide Number Placeholder 5"/>
          <p:cNvSpPr>
            <a:spLocks noGrp="1"/>
          </p:cNvSpPr>
          <p:nvPr>
            <p:ph type="sldNum" sz="quarter" idx="12"/>
          </p:nvPr>
        </p:nvSpPr>
        <p:spPr/>
        <p:txBody>
          <a:bodyPr/>
          <a:lstStyle/>
          <a:p>
            <a:fld id="{6308821B-E3AE-4949-BFB2-FA002ED722EF}" type="slidenum">
              <a:rPr lang="en-US" smtClean="0"/>
              <a:pPr/>
              <a:t>‹#›</a:t>
            </a:fld>
            <a:endParaRPr lang="en-US"/>
          </a:p>
        </p:txBody>
      </p:sp>
      <p:pic>
        <p:nvPicPr>
          <p:cNvPr id="7" name="Picture 6"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C570E-4C62-44FE-A37A-59E7E3F20969}" type="datetime1">
              <a:rPr lang="en-US" smtClean="0"/>
              <a:pPr/>
              <a:t>4/2/2016</a:t>
            </a:fld>
            <a:endParaRPr lang="en-US"/>
          </a:p>
        </p:txBody>
      </p:sp>
      <p:sp>
        <p:nvSpPr>
          <p:cNvPr id="6" name="Slide Number Placeholder 5"/>
          <p:cNvSpPr>
            <a:spLocks noGrp="1"/>
          </p:cNvSpPr>
          <p:nvPr>
            <p:ph type="sldNum" sz="quarter" idx="12"/>
          </p:nvPr>
        </p:nvSpPr>
        <p:spPr/>
        <p:txBody>
          <a:bodyPr/>
          <a:lstStyle/>
          <a:p>
            <a:fld id="{6308821B-E3AE-4949-BFB2-FA002ED722EF}" type="slidenum">
              <a:rPr lang="en-US" smtClean="0"/>
              <a:pPr/>
              <a:t>‹#›</a:t>
            </a:fld>
            <a:endParaRPr lang="en-US"/>
          </a:p>
        </p:txBody>
      </p:sp>
      <p:pic>
        <p:nvPicPr>
          <p:cNvPr id="7" name="Picture 6"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A2EC9D-27F5-4AAB-88D9-0A176691A81A}" type="datetimeFigureOut">
              <a:rPr lang="en-US" smtClean="0"/>
              <a:pPr/>
              <a:t>4/2/2016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DFE4F6-3AFF-447D-B3DF-30D1E1E317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68761-C147-4A60-BAC7-FDA57B3FCC03}" type="datetime1">
              <a:rPr lang="en-US" smtClean="0"/>
              <a:pPr/>
              <a:t>4/2/2016</a:t>
            </a:fld>
            <a:endParaRPr lang="en-US"/>
          </a:p>
        </p:txBody>
      </p:sp>
      <p:sp>
        <p:nvSpPr>
          <p:cNvPr id="6" name="Slide Number Placeholder 5"/>
          <p:cNvSpPr>
            <a:spLocks noGrp="1"/>
          </p:cNvSpPr>
          <p:nvPr>
            <p:ph type="sldNum" sz="quarter" idx="12"/>
          </p:nvPr>
        </p:nvSpPr>
        <p:spPr/>
        <p:txBody>
          <a:bodyPr/>
          <a:lstStyle/>
          <a:p>
            <a:fld id="{6308821B-E3AE-4949-BFB2-FA002ED722EF}" type="slidenum">
              <a:rPr lang="en-US" smtClean="0"/>
              <a:pPr/>
              <a:t>‹#›</a:t>
            </a:fld>
            <a:endParaRPr lang="en-US"/>
          </a:p>
        </p:txBody>
      </p:sp>
      <p:pic>
        <p:nvPicPr>
          <p:cNvPr id="8" name="Picture 7"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0800A-AC4E-4495-B68A-161F05E47A52}" type="datetime1">
              <a:rPr lang="en-US" smtClean="0"/>
              <a:pPr/>
              <a:t>4/2/2016</a:t>
            </a:fld>
            <a:endParaRPr lang="en-US"/>
          </a:p>
        </p:txBody>
      </p:sp>
      <p:sp>
        <p:nvSpPr>
          <p:cNvPr id="6" name="Slide Number Placeholder 5"/>
          <p:cNvSpPr>
            <a:spLocks noGrp="1"/>
          </p:cNvSpPr>
          <p:nvPr>
            <p:ph type="sldNum" sz="quarter" idx="12"/>
          </p:nvPr>
        </p:nvSpPr>
        <p:spPr/>
        <p:txBody>
          <a:bodyPr/>
          <a:lstStyle/>
          <a:p>
            <a:fld id="{6308821B-E3AE-4949-BFB2-FA002ED722EF}" type="slidenum">
              <a:rPr lang="en-US" smtClean="0"/>
              <a:pPr/>
              <a:t>‹#›</a:t>
            </a:fld>
            <a:endParaRPr lang="en-US"/>
          </a:p>
        </p:txBody>
      </p:sp>
      <p:pic>
        <p:nvPicPr>
          <p:cNvPr id="7" name="Picture 6"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1DE51-6778-4697-8BE8-FCAB26A2E16F}" type="datetime1">
              <a:rPr lang="en-US" smtClean="0"/>
              <a:pPr/>
              <a:t>4/2/2016</a:t>
            </a:fld>
            <a:endParaRPr lang="en-US"/>
          </a:p>
        </p:txBody>
      </p:sp>
      <p:sp>
        <p:nvSpPr>
          <p:cNvPr id="7" name="Slide Number Placeholder 6"/>
          <p:cNvSpPr>
            <a:spLocks noGrp="1"/>
          </p:cNvSpPr>
          <p:nvPr>
            <p:ph type="sldNum" sz="quarter" idx="12"/>
          </p:nvPr>
        </p:nvSpPr>
        <p:spPr/>
        <p:txBody>
          <a:bodyPr/>
          <a:lstStyle/>
          <a:p>
            <a:fld id="{6308821B-E3AE-4949-BFB2-FA002ED722EF}" type="slidenum">
              <a:rPr lang="en-US" smtClean="0"/>
              <a:pPr/>
              <a:t>‹#›</a:t>
            </a:fld>
            <a:endParaRPr lang="en-US"/>
          </a:p>
        </p:txBody>
      </p:sp>
      <p:pic>
        <p:nvPicPr>
          <p:cNvPr id="8" name="Picture 7"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90A12-A50F-4FA2-A00D-CD07EA89B906}" type="datetime1">
              <a:rPr lang="en-US" smtClean="0"/>
              <a:pPr/>
              <a:t>4/2/2016</a:t>
            </a:fld>
            <a:endParaRPr lang="en-US"/>
          </a:p>
        </p:txBody>
      </p:sp>
      <p:sp>
        <p:nvSpPr>
          <p:cNvPr id="9" name="Slide Number Placeholder 8"/>
          <p:cNvSpPr>
            <a:spLocks noGrp="1"/>
          </p:cNvSpPr>
          <p:nvPr>
            <p:ph type="sldNum" sz="quarter" idx="12"/>
          </p:nvPr>
        </p:nvSpPr>
        <p:spPr/>
        <p:txBody>
          <a:bodyPr/>
          <a:lstStyle/>
          <a:p>
            <a:fld id="{6308821B-E3AE-4949-BFB2-FA002ED722EF}" type="slidenum">
              <a:rPr lang="en-US" smtClean="0"/>
              <a:pPr/>
              <a:t>‹#›</a:t>
            </a:fld>
            <a:endParaRPr lang="en-US"/>
          </a:p>
        </p:txBody>
      </p:sp>
      <p:pic>
        <p:nvPicPr>
          <p:cNvPr id="10" name="Picture 9"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43BDE-6F65-455B-B8FC-DBF6B55F89F8}" type="datetime1">
              <a:rPr lang="en-US" smtClean="0"/>
              <a:pPr/>
              <a:t>4/2/2016</a:t>
            </a:fld>
            <a:endParaRPr lang="en-US"/>
          </a:p>
        </p:txBody>
      </p:sp>
      <p:sp>
        <p:nvSpPr>
          <p:cNvPr id="5" name="Slide Number Placeholder 4"/>
          <p:cNvSpPr>
            <a:spLocks noGrp="1"/>
          </p:cNvSpPr>
          <p:nvPr>
            <p:ph type="sldNum" sz="quarter" idx="12"/>
          </p:nvPr>
        </p:nvSpPr>
        <p:spPr/>
        <p:txBody>
          <a:bodyPr/>
          <a:lstStyle/>
          <a:p>
            <a:fld id="{6308821B-E3AE-4949-BFB2-FA002ED722EF}" type="slidenum">
              <a:rPr lang="en-US" smtClean="0"/>
              <a:pPr/>
              <a:t>‹#›</a:t>
            </a:fld>
            <a:endParaRPr lang="en-US"/>
          </a:p>
        </p:txBody>
      </p:sp>
      <p:pic>
        <p:nvPicPr>
          <p:cNvPr id="6" name="Picture 5"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71AD7-3825-46C0-BC63-D1F16475FC6B}" type="datetime1">
              <a:rPr lang="en-US" smtClean="0"/>
              <a:pPr/>
              <a:t>4/2/2016</a:t>
            </a:fld>
            <a:endParaRPr lang="en-US"/>
          </a:p>
        </p:txBody>
      </p:sp>
      <p:sp>
        <p:nvSpPr>
          <p:cNvPr id="4" name="Slide Number Placeholder 3"/>
          <p:cNvSpPr>
            <a:spLocks noGrp="1"/>
          </p:cNvSpPr>
          <p:nvPr>
            <p:ph type="sldNum" sz="quarter" idx="12"/>
          </p:nvPr>
        </p:nvSpPr>
        <p:spPr/>
        <p:txBody>
          <a:bodyPr/>
          <a:lstStyle/>
          <a:p>
            <a:fld id="{6308821B-E3AE-4949-BFB2-FA002ED722EF}" type="slidenum">
              <a:rPr lang="en-US" smtClean="0"/>
              <a:pPr/>
              <a:t>‹#›</a:t>
            </a:fld>
            <a:endParaRPr lang="en-US"/>
          </a:p>
        </p:txBody>
      </p:sp>
      <p:pic>
        <p:nvPicPr>
          <p:cNvPr id="5" name="Picture 4"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CB975-13F8-4F29-8B77-CA4B6E54C62A}" type="datetime1">
              <a:rPr lang="en-US" smtClean="0"/>
              <a:pPr/>
              <a:t>4/2/2016</a:t>
            </a:fld>
            <a:endParaRPr lang="en-US"/>
          </a:p>
        </p:txBody>
      </p:sp>
      <p:sp>
        <p:nvSpPr>
          <p:cNvPr id="7" name="Slide Number Placeholder 6"/>
          <p:cNvSpPr>
            <a:spLocks noGrp="1"/>
          </p:cNvSpPr>
          <p:nvPr>
            <p:ph type="sldNum" sz="quarter" idx="12"/>
          </p:nvPr>
        </p:nvSpPr>
        <p:spPr/>
        <p:txBody>
          <a:bodyPr/>
          <a:lstStyle/>
          <a:p>
            <a:fld id="{6308821B-E3AE-4949-BFB2-FA002ED722EF}" type="slidenum">
              <a:rPr lang="en-US" smtClean="0"/>
              <a:pPr/>
              <a:t>‹#›</a:t>
            </a:fld>
            <a:endParaRPr lang="en-US"/>
          </a:p>
        </p:txBody>
      </p:sp>
      <p:pic>
        <p:nvPicPr>
          <p:cNvPr id="8" name="Picture 7"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8FF31-6982-429F-AC57-91C0E50097C3}" type="datetime1">
              <a:rPr lang="en-US" smtClean="0"/>
              <a:pPr/>
              <a:t>4/2/2016</a:t>
            </a:fld>
            <a:endParaRPr lang="en-US"/>
          </a:p>
        </p:txBody>
      </p:sp>
      <p:sp>
        <p:nvSpPr>
          <p:cNvPr id="7" name="Slide Number Placeholder 6"/>
          <p:cNvSpPr>
            <a:spLocks noGrp="1"/>
          </p:cNvSpPr>
          <p:nvPr>
            <p:ph type="sldNum" sz="quarter" idx="12"/>
          </p:nvPr>
        </p:nvSpPr>
        <p:spPr/>
        <p:txBody>
          <a:bodyPr/>
          <a:lstStyle/>
          <a:p>
            <a:fld id="{6308821B-E3AE-4949-BFB2-FA002ED722EF}" type="slidenum">
              <a:rPr lang="en-US" smtClean="0"/>
              <a:pPr/>
              <a:t>‹#›</a:t>
            </a:fld>
            <a:endParaRPr lang="en-US"/>
          </a:p>
        </p:txBody>
      </p:sp>
      <p:pic>
        <p:nvPicPr>
          <p:cNvPr id="8" name="Picture 7" descr="REAP Logo.JPG"/>
          <p:cNvPicPr>
            <a:picLocks noChangeAspect="1"/>
          </p:cNvPicPr>
          <p:nvPr userDrawn="1"/>
        </p:nvPicPr>
        <p:blipFill>
          <a:blip r:embed="rId2" cstate="print"/>
          <a:stretch>
            <a:fillRect/>
          </a:stretch>
        </p:blipFill>
        <p:spPr>
          <a:xfrm>
            <a:off x="6248400" y="6170533"/>
            <a:ext cx="2447925" cy="487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rgbClr val="FFEFD1">
                <a:alpha val="50000"/>
              </a:srgbClr>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87362"/>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1430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1C047-71E8-4C7B-86E8-F0D5C272E408}" type="datetime1">
              <a:rPr lang="en-US" smtClean="0"/>
              <a:pPr/>
              <a:t>4/2/2016</a:t>
            </a:fld>
            <a:endParaRPr lang="en-US"/>
          </a:p>
        </p:txBody>
      </p:sp>
      <p:sp>
        <p:nvSpPr>
          <p:cNvPr id="6" name="Slide Number Placeholder 5"/>
          <p:cNvSpPr>
            <a:spLocks noGrp="1"/>
          </p:cNvSpPr>
          <p:nvPr>
            <p:ph type="sldNum" sz="quarter" idx="4"/>
          </p:nvPr>
        </p:nvSpPr>
        <p:spPr>
          <a:xfrm>
            <a:off x="1676400" y="6373504"/>
            <a:ext cx="1295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Slide </a:t>
            </a:r>
            <a:fld id="{6308821B-E3AE-4949-BFB2-FA002ED722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B68761-C147-4A60-BAC7-FDA57B3FCC03}" type="datetime1">
              <a:rPr lang="en-US" smtClean="0"/>
              <a:pPr/>
              <a:t>4/2/2016</a:t>
            </a:fld>
            <a:endParaRPr lang="en-US" dirty="0"/>
          </a:p>
        </p:txBody>
      </p:sp>
      <p:sp>
        <p:nvSpPr>
          <p:cNvPr id="5" name="Slide Number Placeholder 4"/>
          <p:cNvSpPr>
            <a:spLocks noGrp="1"/>
          </p:cNvSpPr>
          <p:nvPr>
            <p:ph type="sldNum" sz="quarter" idx="12"/>
          </p:nvPr>
        </p:nvSpPr>
        <p:spPr/>
        <p:txBody>
          <a:bodyPr/>
          <a:lstStyle/>
          <a:p>
            <a:fld id="{6308821B-E3AE-4949-BFB2-FA002ED722EF}" type="slidenum">
              <a:rPr lang="en-US" smtClean="0"/>
              <a:pPr/>
              <a:t>1</a:t>
            </a:fld>
            <a:endParaRPr lang="en-US" dirty="0"/>
          </a:p>
        </p:txBody>
      </p:sp>
      <p:sp>
        <p:nvSpPr>
          <p:cNvPr id="6" name="Rectangle 5"/>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idx="4294967295"/>
          </p:nvPr>
        </p:nvSpPr>
        <p:spPr>
          <a:xfrm>
            <a:off x="762000" y="609600"/>
            <a:ext cx="6172200" cy="914400"/>
          </a:xfrm>
        </p:spPr>
        <p:txBody>
          <a:bodyPr/>
          <a:lstStyle/>
          <a:p>
            <a:pPr eaLnBrk="1" fontAlgn="auto" hangingPunct="1">
              <a:spcAft>
                <a:spcPts val="0"/>
              </a:spcAft>
              <a:defRPr/>
            </a:pPr>
            <a:r>
              <a:rPr lang="en-US" sz="3200" b="0" smtClean="0">
                <a:solidFill>
                  <a:schemeClr val="tx1"/>
                </a:solidFill>
                <a:effectLst/>
                <a:latin typeface="Times New Roman" pitchFamily="18" charset="0"/>
                <a:cs typeface="Times New Roman" pitchFamily="18" charset="0"/>
              </a:rPr>
              <a:t>What </a:t>
            </a:r>
            <a:r>
              <a:rPr lang="en-US" sz="3200" smtClean="0">
                <a:latin typeface="Times New Roman" pitchFamily="18" charset="0"/>
                <a:cs typeface="Times New Roman" pitchFamily="18" charset="0"/>
              </a:rPr>
              <a:t>formats does </a:t>
            </a:r>
            <a:r>
              <a:rPr lang="en-US" sz="3200" b="0" smtClean="0">
                <a:solidFill>
                  <a:schemeClr val="tx1"/>
                </a:solidFill>
                <a:effectLst/>
                <a:latin typeface="Times New Roman" pitchFamily="18" charset="0"/>
                <a:cs typeface="Times New Roman" pitchFamily="18" charset="0"/>
              </a:rPr>
              <a:t>REAP </a:t>
            </a:r>
            <a:r>
              <a:rPr lang="en-US" sz="3200" i="1" smtClean="0">
                <a:latin typeface="Times New Roman" pitchFamily="18" charset="0"/>
                <a:cs typeface="Times New Roman" pitchFamily="18" charset="0"/>
              </a:rPr>
              <a:t>manage</a:t>
            </a:r>
            <a:r>
              <a:rPr lang="en-US" sz="3200" b="0" smtClean="0">
                <a:solidFill>
                  <a:schemeClr val="tx1"/>
                </a:solidFill>
                <a:effectLst/>
                <a:latin typeface="Times New Roman" pitchFamily="18" charset="0"/>
                <a:cs typeface="Times New Roman" pitchFamily="18" charset="0"/>
              </a:rPr>
              <a:t>?</a:t>
            </a:r>
            <a:endParaRPr lang="en-US" sz="3200" b="0" dirty="0" smtClean="0">
              <a:solidFill>
                <a:schemeClr val="tx1"/>
              </a:solidFill>
              <a:effectLst/>
              <a:latin typeface="Times New Roman" pitchFamily="18" charset="0"/>
              <a:cs typeface="Times New Roman" pitchFamily="18" charset="0"/>
            </a:endParaRPr>
          </a:p>
        </p:txBody>
      </p:sp>
      <p:sp>
        <p:nvSpPr>
          <p:cNvPr id="56323" name="Content Placeholder 2"/>
          <p:cNvSpPr>
            <a:spLocks noGrp="1"/>
          </p:cNvSpPr>
          <p:nvPr>
            <p:ph idx="4294967295"/>
          </p:nvPr>
        </p:nvSpPr>
        <p:spPr>
          <a:xfrm>
            <a:off x="609600" y="1295400"/>
            <a:ext cx="8001000" cy="4876800"/>
          </a:xfrm>
        </p:spPr>
        <p:txBody>
          <a:bodyPr>
            <a:normAutofit/>
          </a:bodyPr>
          <a:lstStyle/>
          <a:p>
            <a:pPr eaLnBrk="1" hangingPunct="1">
              <a:buNone/>
            </a:pPr>
            <a:endParaRPr lang="en-US" smtClean="0">
              <a:latin typeface="Times New Roman" pitchFamily="18" charset="0"/>
              <a:cs typeface="Times New Roman" pitchFamily="18" charset="0"/>
            </a:endParaRPr>
          </a:p>
          <a:p>
            <a:pPr eaLnBrk="1" hangingPunct="1">
              <a:buNone/>
            </a:pPr>
            <a:r>
              <a:rPr lang="en-US" smtClean="0">
                <a:latin typeface="Times New Roman" pitchFamily="18" charset="0"/>
                <a:cs typeface="Times New Roman" pitchFamily="18" charset="0"/>
              </a:rPr>
              <a:t>Archive </a:t>
            </a:r>
            <a:r>
              <a:rPr lang="en-US" b="1" i="1" smtClean="0">
                <a:latin typeface="Times New Roman" pitchFamily="18" charset="0"/>
                <a:cs typeface="Times New Roman" pitchFamily="18" charset="0"/>
              </a:rPr>
              <a:t>formats</a:t>
            </a:r>
            <a:r>
              <a:rPr lang="en-US" smtClean="0">
                <a:latin typeface="Times New Roman" pitchFamily="18" charset="0"/>
                <a:cs typeface="Times New Roman" pitchFamily="18" charset="0"/>
              </a:rPr>
              <a:t> are any electronic file and can include </a:t>
            </a:r>
            <a:r>
              <a:rPr lang="en-US" i="1" smtClean="0">
                <a:latin typeface="Times New Roman" pitchFamily="18" charset="0"/>
                <a:cs typeface="Times New Roman" pitchFamily="18" charset="0"/>
              </a:rPr>
              <a:t>soft-copy, editable format, print-ready, web, video, audio, &amp; photos.</a:t>
            </a:r>
          </a:p>
          <a:p>
            <a:pPr eaLnBrk="1" hangingPunct="1">
              <a:buNone/>
            </a:pPr>
            <a:endParaRPr lang="en-US" i="1" smtClean="0">
              <a:latin typeface="Times New Roman" pitchFamily="18" charset="0"/>
              <a:cs typeface="Times New Roman" pitchFamily="18" charset="0"/>
            </a:endParaRPr>
          </a:p>
          <a:p>
            <a:pPr eaLnBrk="1" hangingPunct="1">
              <a:buNone/>
            </a:pPr>
            <a:endParaRPr lang="en-US" i="1" smtClean="0">
              <a:latin typeface="Times New Roman" pitchFamily="18" charset="0"/>
              <a:cs typeface="Times New Roman" pitchFamily="18" charset="0"/>
            </a:endParaRPr>
          </a:p>
          <a:p>
            <a:pPr eaLnBrk="1" hangingPunct="1">
              <a:buFont typeface="Wingdings" pitchFamily="2" charset="2"/>
              <a:buChar char="§"/>
            </a:pPr>
            <a:endParaRPr lang="en-US" smtClean="0"/>
          </a:p>
          <a:p>
            <a:pPr eaLnBrk="1" hangingPunct="1">
              <a:buFont typeface="Wingdings" pitchFamily="2" charset="2"/>
              <a:buChar char="§"/>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11</a:t>
            </a:fld>
            <a:endParaRPr lang="en-US"/>
          </a:p>
        </p:txBody>
      </p:sp>
      <p:pic>
        <p:nvPicPr>
          <p:cNvPr id="1026" name="Picture 2" descr="C:\Users\Paul_Kroening\Documents\SIL machine\REAP\Training\LCTC REAP familiarization\01 REAP via Insite.jpg"/>
          <p:cNvPicPr>
            <a:picLocks noChangeAspect="1" noChangeArrowheads="1"/>
          </p:cNvPicPr>
          <p:nvPr/>
        </p:nvPicPr>
        <p:blipFill>
          <a:blip r:embed="rId3"/>
          <a:srcRect/>
          <a:stretch>
            <a:fillRect/>
          </a:stretch>
        </p:blipFill>
        <p:spPr bwMode="auto">
          <a:xfrm>
            <a:off x="685800" y="685800"/>
            <a:ext cx="7920768" cy="5029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12</a:t>
            </a:fld>
            <a:endParaRPr lang="en-US"/>
          </a:p>
        </p:txBody>
      </p:sp>
      <p:pic>
        <p:nvPicPr>
          <p:cNvPr id="2050" name="Picture 2" descr="C:\Users\Paul_Kroening\Documents\SIL machine\REAP\Training\LCTC REAP familiarization\02 REAP via Insite.jpg"/>
          <p:cNvPicPr>
            <a:picLocks noChangeAspect="1" noChangeArrowheads="1"/>
          </p:cNvPicPr>
          <p:nvPr/>
        </p:nvPicPr>
        <p:blipFill>
          <a:blip r:embed="rId3"/>
          <a:srcRect/>
          <a:stretch>
            <a:fillRect/>
          </a:stretch>
        </p:blipFill>
        <p:spPr bwMode="auto">
          <a:xfrm>
            <a:off x="914400" y="762000"/>
            <a:ext cx="7645066" cy="4648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13</a:t>
            </a:fld>
            <a:endParaRPr lang="en-US"/>
          </a:p>
        </p:txBody>
      </p:sp>
      <p:sp>
        <p:nvSpPr>
          <p:cNvPr id="83973" name="TextBox 6"/>
          <p:cNvSpPr txBox="1">
            <a:spLocks noChangeArrowheads="1"/>
          </p:cNvSpPr>
          <p:nvPr/>
        </p:nvSpPr>
        <p:spPr bwMode="auto">
          <a:xfrm>
            <a:off x="914400" y="1676400"/>
            <a:ext cx="7162800" cy="1570038"/>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Intro to REAP</a:t>
            </a:r>
            <a:r>
              <a:rPr lang="en-US" sz="3200">
                <a:latin typeface="Times New Roman" pitchFamily="18" charset="0"/>
                <a:cs typeface="Times New Roman" pitchFamily="18" charset="0"/>
              </a:rPr>
              <a:t>: https://www.wiki.insitehome.org/display/REAP/REAP</a:t>
            </a:r>
          </a:p>
        </p:txBody>
      </p:sp>
      <p:sp>
        <p:nvSpPr>
          <p:cNvPr id="83974" name="TextBox 7"/>
          <p:cNvSpPr txBox="1">
            <a:spLocks noChangeArrowheads="1"/>
          </p:cNvSpPr>
          <p:nvPr/>
        </p:nvSpPr>
        <p:spPr bwMode="auto">
          <a:xfrm>
            <a:off x="838200" y="914400"/>
            <a:ext cx="7391400" cy="584200"/>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Logon at:</a:t>
            </a:r>
            <a:r>
              <a:rPr lang="en-US" sz="3200">
                <a:latin typeface="Times New Roman" pitchFamily="18" charset="0"/>
                <a:cs typeface="Times New Roman" pitchFamily="18" charset="0"/>
              </a:rPr>
              <a:t> https://www.reap.insitehome.org/</a:t>
            </a:r>
          </a:p>
        </p:txBody>
      </p:sp>
      <p:sp>
        <p:nvSpPr>
          <p:cNvPr id="83975" name="TextBox 9"/>
          <p:cNvSpPr txBox="1">
            <a:spLocks noChangeArrowheads="1"/>
          </p:cNvSpPr>
          <p:nvPr/>
        </p:nvSpPr>
        <p:spPr bwMode="auto">
          <a:xfrm>
            <a:off x="914400" y="3505200"/>
            <a:ext cx="6705600" cy="2062103"/>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Help files at</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https://www.wiki.insitehome.org/display/RH/Archiving+Procedures+and+Guidelines</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14</a:t>
            </a:fld>
            <a:endParaRPr lang="en-US"/>
          </a:p>
        </p:txBody>
      </p:sp>
      <p:pic>
        <p:nvPicPr>
          <p:cNvPr id="1026" name="Picture 2" descr="C:\Users\Paul_Kroening\Documents\SIL machine\REAP\Training\LCTC REAP familiarization\02 REAP helps.jpg"/>
          <p:cNvPicPr>
            <a:picLocks noChangeAspect="1" noChangeArrowheads="1"/>
          </p:cNvPicPr>
          <p:nvPr/>
        </p:nvPicPr>
        <p:blipFill>
          <a:blip r:embed="rId3"/>
          <a:srcRect/>
          <a:stretch>
            <a:fillRect/>
          </a:stretch>
        </p:blipFill>
        <p:spPr bwMode="auto">
          <a:xfrm>
            <a:off x="609600" y="609600"/>
            <a:ext cx="8017238" cy="48529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15</a:t>
            </a:fld>
            <a:endParaRPr lang="en-US"/>
          </a:p>
        </p:txBody>
      </p:sp>
      <p:pic>
        <p:nvPicPr>
          <p:cNvPr id="3074" name="Picture 2" descr="C:\Users\Paul_Kroening\Documents\SIL machine\REAP\Training\LCTC REAP familiarization\03 REAP home page.jpg"/>
          <p:cNvPicPr>
            <a:picLocks noChangeAspect="1" noChangeArrowheads="1"/>
          </p:cNvPicPr>
          <p:nvPr/>
        </p:nvPicPr>
        <p:blipFill>
          <a:blip r:embed="rId3"/>
          <a:srcRect/>
          <a:stretch>
            <a:fillRect/>
          </a:stretch>
        </p:blipFill>
        <p:spPr bwMode="auto">
          <a:xfrm>
            <a:off x="762000" y="609600"/>
            <a:ext cx="7313613" cy="53784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16</a:t>
            </a:fld>
            <a:endParaRPr lang="en-US"/>
          </a:p>
        </p:txBody>
      </p:sp>
      <p:pic>
        <p:nvPicPr>
          <p:cNvPr id="5122" name="Picture 2" descr="C:\Users\Paul_Kroening\Documents\SIL machine\REAP\Training\LCTC REAP familiarization\05 REAP Africa Sub-Communities.jpg"/>
          <p:cNvPicPr>
            <a:picLocks noChangeAspect="1" noChangeArrowheads="1"/>
          </p:cNvPicPr>
          <p:nvPr/>
        </p:nvPicPr>
        <p:blipFill>
          <a:blip r:embed="rId3"/>
          <a:srcRect/>
          <a:stretch>
            <a:fillRect/>
          </a:stretch>
        </p:blipFill>
        <p:spPr bwMode="auto">
          <a:xfrm>
            <a:off x="1066800" y="609600"/>
            <a:ext cx="7038976" cy="5334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17</a:t>
            </a:fld>
            <a:endParaRPr lang="en-US"/>
          </a:p>
        </p:txBody>
      </p:sp>
      <p:pic>
        <p:nvPicPr>
          <p:cNvPr id="7170" name="Picture 2" descr="C:\Users\Paul_Kroening\Documents\SIL machine\REAP\Training\LCTC REAP familiarization\07 REAP Africa Collections - Training and Shells Templates.jpg"/>
          <p:cNvPicPr>
            <a:picLocks noChangeAspect="1" noChangeArrowheads="1"/>
          </p:cNvPicPr>
          <p:nvPr/>
        </p:nvPicPr>
        <p:blipFill>
          <a:blip r:embed="rId3"/>
          <a:srcRect/>
          <a:stretch>
            <a:fillRect/>
          </a:stretch>
        </p:blipFill>
        <p:spPr bwMode="auto">
          <a:xfrm>
            <a:off x="533400" y="685800"/>
            <a:ext cx="7672388" cy="516892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18</a:t>
            </a:fld>
            <a:endParaRPr lang="en-US"/>
          </a:p>
        </p:txBody>
      </p:sp>
      <p:pic>
        <p:nvPicPr>
          <p:cNvPr id="5122" name="Picture 2" descr="C:\Users\Paul_Kroening\Documents\SIL machine\REAP\Training\LCTC REAP familiarization\05 REAP Africa Sub-Communities.jpg"/>
          <p:cNvPicPr>
            <a:picLocks noChangeAspect="1" noChangeArrowheads="1"/>
          </p:cNvPicPr>
          <p:nvPr/>
        </p:nvPicPr>
        <p:blipFill>
          <a:blip r:embed="rId3"/>
          <a:srcRect/>
          <a:stretch>
            <a:fillRect/>
          </a:stretch>
        </p:blipFill>
        <p:spPr bwMode="auto">
          <a:xfrm>
            <a:off x="1066800" y="609600"/>
            <a:ext cx="7038976" cy="533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19</a:t>
            </a:fld>
            <a:endParaRPr lang="en-US"/>
          </a:p>
        </p:txBody>
      </p:sp>
      <p:pic>
        <p:nvPicPr>
          <p:cNvPr id="6146" name="Picture 2" descr="C:\Users\Paul_Kroening\Documents\SIL machine\REAP\Training\LCTC REAP familiarization\06 REAP Africa sub communities detail.jpg"/>
          <p:cNvPicPr>
            <a:picLocks noChangeAspect="1" noChangeArrowheads="1"/>
          </p:cNvPicPr>
          <p:nvPr/>
        </p:nvPicPr>
        <p:blipFill>
          <a:blip r:embed="rId3"/>
          <a:srcRect/>
          <a:stretch>
            <a:fillRect/>
          </a:stretch>
        </p:blipFill>
        <p:spPr bwMode="auto">
          <a:xfrm>
            <a:off x="828040" y="1524000"/>
            <a:ext cx="7488984" cy="32051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447800" y="457200"/>
            <a:ext cx="7162800" cy="1470025"/>
          </a:xfrm>
        </p:spPr>
        <p:txBody>
          <a:bodyPr>
            <a:noAutofit/>
          </a:bodyPr>
          <a:lstStyle/>
          <a:p>
            <a:r>
              <a:rPr lang="en-US" sz="9900" dirty="0" smtClean="0">
                <a:solidFill>
                  <a:schemeClr val="bg1"/>
                </a:solidFill>
                <a:effectLst>
                  <a:outerShdw blurRad="38100" dist="38100" dir="2700000" algn="tl">
                    <a:srgbClr val="000000">
                      <a:alpha val="43137"/>
                    </a:srgbClr>
                  </a:outerShdw>
                </a:effectLst>
                <a:latin typeface="Shortcut" pitchFamily="2" charset="0"/>
                <a:ea typeface="Charis SIL" pitchFamily="2" charset="0"/>
                <a:cs typeface="Charis SIL" pitchFamily="2" charset="0"/>
              </a:rPr>
              <a:t>REAP</a:t>
            </a:r>
            <a:endParaRPr lang="en-US" sz="9900" dirty="0">
              <a:solidFill>
                <a:schemeClr val="bg1"/>
              </a:solidFill>
              <a:effectLst>
                <a:outerShdw blurRad="38100" dist="38100" dir="2700000" algn="tl">
                  <a:srgbClr val="000000">
                    <a:alpha val="43137"/>
                  </a:srgbClr>
                </a:outerShdw>
              </a:effectLst>
              <a:latin typeface="Shortcut" pitchFamily="2" charset="0"/>
              <a:ea typeface="Charis SIL" pitchFamily="2" charset="0"/>
              <a:cs typeface="Charis SIL" pitchFamily="2" charset="0"/>
            </a:endParaRPr>
          </a:p>
        </p:txBody>
      </p:sp>
      <p:sp>
        <p:nvSpPr>
          <p:cNvPr id="4" name="Subtitle 3"/>
          <p:cNvSpPr>
            <a:spLocks noGrp="1"/>
          </p:cNvSpPr>
          <p:nvPr>
            <p:ph type="subTitle" idx="1"/>
          </p:nvPr>
        </p:nvSpPr>
        <p:spPr>
          <a:xfrm>
            <a:off x="3581400" y="1600200"/>
            <a:ext cx="4648200" cy="4876800"/>
          </a:xfrm>
        </p:spPr>
        <p:txBody>
          <a:bodyPr>
            <a:normAutofit/>
          </a:bodyPr>
          <a:lstStyle/>
          <a:p>
            <a:pPr algn="l"/>
            <a:r>
              <a:rPr lang="en-US" sz="6600" b="1"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rPr>
              <a:t>Repository </a:t>
            </a:r>
            <a:r>
              <a:rPr lang="en-US" sz="4000" b="1"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rPr>
              <a:t>for</a:t>
            </a:r>
            <a:endParaRPr lang="en-US" sz="4000"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endParaRPr>
          </a:p>
          <a:p>
            <a:pPr algn="l"/>
            <a:r>
              <a:rPr lang="en-US" sz="6600" b="1"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rPr>
              <a:t>Electronic </a:t>
            </a:r>
          </a:p>
          <a:p>
            <a:pPr algn="l"/>
            <a:r>
              <a:rPr lang="en-US" sz="6600" b="1"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rPr>
              <a:t>Archiving</a:t>
            </a:r>
            <a:r>
              <a:rPr lang="en-US" sz="5400" b="1"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rPr>
              <a:t> </a:t>
            </a:r>
            <a:r>
              <a:rPr lang="en-US" sz="4000" b="1"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rPr>
              <a:t>and</a:t>
            </a:r>
            <a:endParaRPr lang="en-US" sz="5400" dirty="0" smtClean="0">
              <a:solidFill>
                <a:schemeClr val="tx2">
                  <a:lumMod val="50000"/>
                </a:schemeClr>
              </a:solidFill>
              <a:effectLst>
                <a:outerShdw blurRad="38100" dist="38100" dir="2700000" algn="tl">
                  <a:srgbClr val="000000">
                    <a:alpha val="43137"/>
                  </a:srgbClr>
                </a:outerShdw>
              </a:effectLst>
              <a:latin typeface="Downcome" pitchFamily="2" charset="0"/>
              <a:ea typeface="Charis SIL" pitchFamily="2" charset="0"/>
              <a:cs typeface="Charis SIL" pitchFamily="2" charset="0"/>
            </a:endParaRPr>
          </a:p>
          <a:p>
            <a:pPr algn="l"/>
            <a:r>
              <a:rPr lang="en-US" sz="6600" b="1" dirty="0" smtClean="0">
                <a:solidFill>
                  <a:schemeClr val="tx2">
                    <a:lumMod val="50000"/>
                  </a:schemeClr>
                </a:solidFill>
                <a:effectLst>
                  <a:outerShdw blurRad="38100" dist="38100" dir="2700000" algn="tl">
                    <a:srgbClr val="000000">
                      <a:alpha val="43137"/>
                    </a:srgbClr>
                  </a:outerShdw>
                </a:effectLst>
                <a:latin typeface="Downcome"/>
                <a:ea typeface="Charis SIL" pitchFamily="2" charset="0"/>
                <a:cs typeface="Charis SIL" pitchFamily="2" charset="0"/>
              </a:rPr>
              <a:t>Publishing</a:t>
            </a:r>
            <a:endParaRPr lang="en-US" sz="6600" b="1" dirty="0">
              <a:solidFill>
                <a:schemeClr val="tx2">
                  <a:lumMod val="50000"/>
                </a:schemeClr>
              </a:solidFill>
              <a:effectLst>
                <a:outerShdw blurRad="38100" dist="38100" dir="2700000" algn="tl">
                  <a:srgbClr val="000000">
                    <a:alpha val="43137"/>
                  </a:srgbClr>
                </a:outerShdw>
              </a:effectLst>
              <a:latin typeface="Downcome"/>
              <a:ea typeface="Charis SIL" pitchFamily="2" charset="0"/>
              <a:cs typeface="Charis SIL"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20</a:t>
            </a:fld>
            <a:endParaRPr lang="en-US"/>
          </a:p>
        </p:txBody>
      </p:sp>
      <p:pic>
        <p:nvPicPr>
          <p:cNvPr id="8194" name="Picture 2" descr="C:\Users\Paul_Kroening\Documents\SIL machine\REAP\Training\LCTC REAP familiarization\09 REAP UTB.jpg"/>
          <p:cNvPicPr>
            <a:picLocks noChangeAspect="1" noChangeArrowheads="1"/>
          </p:cNvPicPr>
          <p:nvPr/>
        </p:nvPicPr>
        <p:blipFill>
          <a:blip r:embed="rId3"/>
          <a:srcRect/>
          <a:stretch>
            <a:fillRect/>
          </a:stretch>
        </p:blipFill>
        <p:spPr bwMode="auto">
          <a:xfrm>
            <a:off x="1066800" y="838200"/>
            <a:ext cx="6800851" cy="480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21</a:t>
            </a:fld>
            <a:endParaRPr lang="en-US"/>
          </a:p>
        </p:txBody>
      </p:sp>
      <p:pic>
        <p:nvPicPr>
          <p:cNvPr id="10242" name="Picture 2" descr="C:\Users\Paul_Kroening\Documents\SIL machine\REAP\Training\LCTC REAP familiarization\11 4 basic collections in any community.jpg"/>
          <p:cNvPicPr>
            <a:picLocks noChangeAspect="1" noChangeArrowheads="1"/>
          </p:cNvPicPr>
          <p:nvPr/>
        </p:nvPicPr>
        <p:blipFill>
          <a:blip r:embed="rId3"/>
          <a:srcRect/>
          <a:stretch>
            <a:fillRect/>
          </a:stretch>
        </p:blipFill>
        <p:spPr bwMode="auto">
          <a:xfrm>
            <a:off x="533400" y="914400"/>
            <a:ext cx="7715250" cy="49279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90600" y="381000"/>
          <a:ext cx="7696199"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491" name="Title 1"/>
          <p:cNvSpPr>
            <a:spLocks noGrp="1"/>
          </p:cNvSpPr>
          <p:nvPr>
            <p:ph type="title"/>
          </p:nvPr>
        </p:nvSpPr>
        <p:spPr>
          <a:xfrm>
            <a:off x="2819400" y="457200"/>
            <a:ext cx="3352800" cy="487363"/>
          </a:xfrm>
        </p:spPr>
        <p:txBody>
          <a:bodyPr/>
          <a:lstStyle/>
          <a:p>
            <a:r>
              <a:rPr lang="en-US" sz="3200" smtClean="0">
                <a:latin typeface="Times New Roman" pitchFamily="18" charset="0"/>
                <a:cs typeface="Times New Roman" pitchFamily="18" charset="0"/>
              </a:rPr>
              <a:t>Collections</a:t>
            </a:r>
          </a:p>
        </p:txBody>
      </p:sp>
      <p:sp>
        <p:nvSpPr>
          <p:cNvPr id="23556" name="TextBox 4"/>
          <p:cNvSpPr txBox="1">
            <a:spLocks noChangeArrowheads="1"/>
          </p:cNvSpPr>
          <p:nvPr/>
        </p:nvSpPr>
        <p:spPr bwMode="auto">
          <a:xfrm>
            <a:off x="914400" y="4038600"/>
            <a:ext cx="7772400" cy="2124075"/>
          </a:xfrm>
          <a:prstGeom prst="rect">
            <a:avLst/>
          </a:prstGeom>
          <a:noFill/>
          <a:ln w="9525">
            <a:noFill/>
            <a:miter lim="800000"/>
            <a:headEnd/>
            <a:tailEnd/>
          </a:ln>
        </p:spPr>
        <p:txBody>
          <a:bodyPr>
            <a:spAutoFit/>
          </a:bodyPr>
          <a:lstStyle/>
          <a:p>
            <a:pPr algn="ctr">
              <a:defRPr/>
            </a:pPr>
            <a:r>
              <a:rPr lang="en-US" sz="3200">
                <a:latin typeface="Times New Roman" pitchFamily="18" charset="0"/>
                <a:ea typeface="+mj-ea"/>
                <a:cs typeface="Times New Roman" pitchFamily="18" charset="0"/>
              </a:rPr>
              <a:t>Within each entity community, you will find four collections based on broad type:  Scripture, Vernacular Resources, General Resources, and Training Materials</a:t>
            </a:r>
            <a:r>
              <a:rPr lang="en-US" sz="3600">
                <a:latin typeface="Calibri"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REAP Communities and Collections</a:t>
            </a:r>
            <a:endParaRPr lang="en-US"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C9556306-5054-491A-88D4-EFDAC6270706}" type="datetime1">
              <a:rPr lang="en-US" smtClean="0"/>
              <a:pPr/>
              <a:t>4/2/2016</a:t>
            </a:fld>
            <a:endParaRPr lang="en-US"/>
          </a:p>
        </p:txBody>
      </p:sp>
      <p:sp>
        <p:nvSpPr>
          <p:cNvPr id="4" name="Slide Number Placeholder 3"/>
          <p:cNvSpPr>
            <a:spLocks noGrp="1"/>
          </p:cNvSpPr>
          <p:nvPr>
            <p:ph type="sldNum" sz="quarter" idx="12"/>
          </p:nvPr>
        </p:nvSpPr>
        <p:spPr/>
        <p:txBody>
          <a:bodyPr/>
          <a:lstStyle/>
          <a:p>
            <a:fld id="{6308821B-E3AE-4949-BFB2-FA002ED722EF}" type="slidenum">
              <a:rPr lang="en-US" smtClean="0"/>
              <a:pPr/>
              <a:t>23</a:t>
            </a:fld>
            <a:endParaRPr lang="en-US"/>
          </a:p>
        </p:txBody>
      </p:sp>
      <p:pic>
        <p:nvPicPr>
          <p:cNvPr id="5" name="Picture 4" descr="Figure 24 Communities and Collections 4.JPG"/>
          <p:cNvPicPr>
            <a:picLocks noChangeAspect="1"/>
          </p:cNvPicPr>
          <p:nvPr/>
        </p:nvPicPr>
        <p:blipFill>
          <a:blip r:embed="rId3" cstate="print"/>
          <a:stretch>
            <a:fillRect/>
          </a:stretch>
        </p:blipFill>
        <p:spPr>
          <a:xfrm>
            <a:off x="1447800" y="1066800"/>
            <a:ext cx="6141720" cy="491566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24</a:t>
            </a:fld>
            <a:endParaRPr lang="en-US"/>
          </a:p>
        </p:txBody>
      </p:sp>
      <p:pic>
        <p:nvPicPr>
          <p:cNvPr id="9218" name="Picture 2" descr="C:\Users\Paul_Kroening\Documents\SIL machine\REAP\Training\LCTC REAP familiarization\10 REAP browse menu.jpg"/>
          <p:cNvPicPr>
            <a:picLocks noChangeAspect="1" noChangeArrowheads="1"/>
          </p:cNvPicPr>
          <p:nvPr/>
        </p:nvPicPr>
        <p:blipFill>
          <a:blip r:embed="rId3"/>
          <a:srcRect/>
          <a:stretch>
            <a:fillRect/>
          </a:stretch>
        </p:blipFill>
        <p:spPr bwMode="auto">
          <a:xfrm>
            <a:off x="2057400" y="609600"/>
            <a:ext cx="4570412" cy="538799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imes New Roman" pitchFamily="18" charset="0"/>
                <a:cs typeface="Times New Roman" pitchFamily="18" charset="0"/>
              </a:rPr>
              <a:t>Searching in REAP</a:t>
            </a:r>
            <a:endParaRPr lang="en-GB"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9B68761-C147-4A60-BAC7-FDA57B3FCC03}" type="datetime1">
              <a:rPr lang="en-US" smtClean="0"/>
              <a:pPr/>
              <a:t>4/2/2016</a:t>
            </a:fld>
            <a:endParaRPr lang="en-US"/>
          </a:p>
        </p:txBody>
      </p:sp>
      <p:sp>
        <p:nvSpPr>
          <p:cNvPr id="5" name="Slide Number Placeholder 4"/>
          <p:cNvSpPr>
            <a:spLocks noGrp="1"/>
          </p:cNvSpPr>
          <p:nvPr>
            <p:ph type="sldNum" sz="quarter" idx="12"/>
          </p:nvPr>
        </p:nvSpPr>
        <p:spPr/>
        <p:txBody>
          <a:bodyPr/>
          <a:lstStyle/>
          <a:p>
            <a:fld id="{6308821B-E3AE-4949-BFB2-FA002ED722EF}" type="slidenum">
              <a:rPr lang="en-US" smtClean="0"/>
              <a:pPr/>
              <a:t>25</a:t>
            </a:fld>
            <a:endParaRPr lang="en-US"/>
          </a:p>
        </p:txBody>
      </p:sp>
      <p:pic>
        <p:nvPicPr>
          <p:cNvPr id="7" name="Picture 6" descr="Figure 2.jpg"/>
          <p:cNvPicPr>
            <a:picLocks noChangeAspect="1"/>
          </p:cNvPicPr>
          <p:nvPr/>
        </p:nvPicPr>
        <p:blipFill>
          <a:blip r:embed="rId2" cstate="print"/>
          <a:stretch>
            <a:fillRect/>
          </a:stretch>
        </p:blipFill>
        <p:spPr>
          <a:xfrm>
            <a:off x="3352800" y="990600"/>
            <a:ext cx="2374900" cy="1485900"/>
          </a:xfrm>
          <a:prstGeom prst="rect">
            <a:avLst/>
          </a:prstGeom>
        </p:spPr>
      </p:pic>
      <p:pic>
        <p:nvPicPr>
          <p:cNvPr id="8" name="Picture 7" descr="Figure 4.jpg"/>
          <p:cNvPicPr>
            <a:picLocks noChangeAspect="1"/>
          </p:cNvPicPr>
          <p:nvPr/>
        </p:nvPicPr>
        <p:blipFill>
          <a:blip r:embed="rId3" cstate="print"/>
          <a:stretch>
            <a:fillRect/>
          </a:stretch>
        </p:blipFill>
        <p:spPr>
          <a:xfrm>
            <a:off x="609600" y="2743200"/>
            <a:ext cx="8001000" cy="3302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26</a:t>
            </a:fld>
            <a:endParaRPr lang="en-US"/>
          </a:p>
        </p:txBody>
      </p:sp>
      <p:pic>
        <p:nvPicPr>
          <p:cNvPr id="11266" name="Picture 2" descr="C:\Users\Paul_Kroening\Documents\SIL machine\REAP\Training\LCTC REAP familiarization\13 browsing by title.jpg"/>
          <p:cNvPicPr>
            <a:picLocks noChangeAspect="1" noChangeArrowheads="1"/>
          </p:cNvPicPr>
          <p:nvPr/>
        </p:nvPicPr>
        <p:blipFill>
          <a:blip r:embed="rId3"/>
          <a:srcRect/>
          <a:stretch>
            <a:fillRect/>
          </a:stretch>
        </p:blipFill>
        <p:spPr bwMode="auto">
          <a:xfrm>
            <a:off x="761999" y="609600"/>
            <a:ext cx="7479745" cy="4648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27</a:t>
            </a:fld>
            <a:endParaRPr lang="en-US"/>
          </a:p>
        </p:txBody>
      </p:sp>
      <p:pic>
        <p:nvPicPr>
          <p:cNvPr id="11266" name="Picture 2" descr="C:\Users\Paul_Kroening\Documents\SIL machine\REAP\Training\LCTC REAP familiarization\13 browsing by title.jpg"/>
          <p:cNvPicPr>
            <a:picLocks noChangeAspect="1" noChangeArrowheads="1"/>
          </p:cNvPicPr>
          <p:nvPr/>
        </p:nvPicPr>
        <p:blipFill>
          <a:blip r:embed="rId3"/>
          <a:srcRect/>
          <a:stretch>
            <a:fillRect/>
          </a:stretch>
        </p:blipFill>
        <p:spPr bwMode="auto">
          <a:xfrm>
            <a:off x="609600" y="457200"/>
            <a:ext cx="6807200" cy="4230255"/>
          </a:xfrm>
          <a:prstGeom prst="rect">
            <a:avLst/>
          </a:prstGeom>
          <a:noFill/>
        </p:spPr>
      </p:pic>
      <p:pic>
        <p:nvPicPr>
          <p:cNvPr id="11267" name="Picture 3" descr="C:\Users\Paul_Kroening\Documents\SIL machine\REAP\Training\LCTC REAP familiarization\14 browsing by language.jpg"/>
          <p:cNvPicPr>
            <a:picLocks noChangeAspect="1" noChangeArrowheads="1"/>
          </p:cNvPicPr>
          <p:nvPr/>
        </p:nvPicPr>
        <p:blipFill>
          <a:blip r:embed="rId4"/>
          <a:srcRect/>
          <a:stretch>
            <a:fillRect/>
          </a:stretch>
        </p:blipFill>
        <p:spPr bwMode="auto">
          <a:xfrm>
            <a:off x="1219200" y="1295400"/>
            <a:ext cx="6867525" cy="40481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28</a:t>
            </a:fld>
            <a:endParaRPr lang="en-US"/>
          </a:p>
        </p:txBody>
      </p:sp>
      <p:pic>
        <p:nvPicPr>
          <p:cNvPr id="11266" name="Picture 2" descr="C:\Users\Paul_Kroening\Documents\SIL machine\REAP\Training\LCTC REAP familiarization\13 browsing by title.jpg"/>
          <p:cNvPicPr>
            <a:picLocks noChangeAspect="1" noChangeArrowheads="1"/>
          </p:cNvPicPr>
          <p:nvPr/>
        </p:nvPicPr>
        <p:blipFill>
          <a:blip r:embed="rId3"/>
          <a:srcRect/>
          <a:stretch>
            <a:fillRect/>
          </a:stretch>
        </p:blipFill>
        <p:spPr bwMode="auto">
          <a:xfrm>
            <a:off x="609600" y="457200"/>
            <a:ext cx="6807200" cy="4230255"/>
          </a:xfrm>
          <a:prstGeom prst="rect">
            <a:avLst/>
          </a:prstGeom>
          <a:noFill/>
        </p:spPr>
      </p:pic>
      <p:pic>
        <p:nvPicPr>
          <p:cNvPr id="11267" name="Picture 3" descr="C:\Users\Paul_Kroening\Documents\SIL machine\REAP\Training\LCTC REAP familiarization\14 browsing by language.jpg"/>
          <p:cNvPicPr>
            <a:picLocks noChangeAspect="1" noChangeArrowheads="1"/>
          </p:cNvPicPr>
          <p:nvPr/>
        </p:nvPicPr>
        <p:blipFill>
          <a:blip r:embed="rId4"/>
          <a:srcRect/>
          <a:stretch>
            <a:fillRect/>
          </a:stretch>
        </p:blipFill>
        <p:spPr bwMode="auto">
          <a:xfrm>
            <a:off x="1219200" y="1295400"/>
            <a:ext cx="6867525" cy="4048125"/>
          </a:xfrm>
          <a:prstGeom prst="rect">
            <a:avLst/>
          </a:prstGeom>
          <a:noFill/>
        </p:spPr>
      </p:pic>
      <p:pic>
        <p:nvPicPr>
          <p:cNvPr id="11269" name="Picture 5" descr="C:\Users\Paul_Kroening\Documents\SIL machine\REAP\Training\LCTC REAP familiarization\15b browsing by author 1.jpg"/>
          <p:cNvPicPr>
            <a:picLocks noChangeAspect="1" noChangeArrowheads="1"/>
          </p:cNvPicPr>
          <p:nvPr/>
        </p:nvPicPr>
        <p:blipFill>
          <a:blip r:embed="rId5"/>
          <a:srcRect/>
          <a:stretch>
            <a:fillRect/>
          </a:stretch>
        </p:blipFill>
        <p:spPr bwMode="auto">
          <a:xfrm>
            <a:off x="2590800" y="2819400"/>
            <a:ext cx="6229351" cy="31718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29</a:t>
            </a:fld>
            <a:endParaRPr lang="en-US"/>
          </a:p>
        </p:txBody>
      </p:sp>
      <p:pic>
        <p:nvPicPr>
          <p:cNvPr id="11269" name="Picture 5" descr="C:\Users\Paul_Kroening\Documents\SIL machine\REAP\Training\LCTC REAP familiarization\15b browsing by author 1.jpg"/>
          <p:cNvPicPr>
            <a:picLocks noChangeAspect="1" noChangeArrowheads="1"/>
          </p:cNvPicPr>
          <p:nvPr/>
        </p:nvPicPr>
        <p:blipFill>
          <a:blip r:embed="rId3"/>
          <a:srcRect/>
          <a:stretch>
            <a:fillRect/>
          </a:stretch>
        </p:blipFill>
        <p:spPr bwMode="auto">
          <a:xfrm>
            <a:off x="1143000" y="990600"/>
            <a:ext cx="6229351" cy="3171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533400"/>
            <a:ext cx="8229600" cy="1143000"/>
          </a:xfrm>
        </p:spPr>
        <p:txBody>
          <a:bodyPr>
            <a:noAutofit/>
          </a:bodyPr>
          <a:lstStyle/>
          <a:p>
            <a:r>
              <a:rPr lang="en-US" sz="9600" smtClean="0">
                <a:latin typeface="Dirty Ego" pitchFamily="2" charset="0"/>
              </a:rPr>
              <a:t>REAP is…</a:t>
            </a:r>
            <a:endParaRPr lang="en-US" sz="9600" dirty="0">
              <a:latin typeface="Dirty Ego" pitchFamily="2" charset="0"/>
            </a:endParaRPr>
          </a:p>
        </p:txBody>
      </p:sp>
      <p:sp>
        <p:nvSpPr>
          <p:cNvPr id="1025" name="Rectangle 1"/>
          <p:cNvSpPr>
            <a:spLocks noChangeArrowheads="1"/>
          </p:cNvSpPr>
          <p:nvPr/>
        </p:nvSpPr>
        <p:spPr bwMode="auto">
          <a:xfrm>
            <a:off x="304800" y="1828800"/>
            <a:ext cx="8534400" cy="4001095"/>
          </a:xfrm>
          <a:prstGeom prst="rect">
            <a:avLst/>
          </a:prstGeom>
          <a:solidFill>
            <a:schemeClr val="bg1">
              <a:alpha val="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lang="en-US" sz="5400" smtClean="0">
                <a:effectLst>
                  <a:outerShdw blurRad="38100" dist="38100" dir="2700000" algn="tl">
                    <a:srgbClr val="000000">
                      <a:alpha val="43137"/>
                    </a:srgbClr>
                  </a:outerShdw>
                </a:effectLst>
                <a:latin typeface="Broken 15" pitchFamily="2" charset="0"/>
                <a:ea typeface="Charis SIL" pitchFamily="2" charset="0"/>
                <a:cs typeface="Charis SIL" pitchFamily="2" charset="0"/>
              </a:rPr>
              <a:t>an</a:t>
            </a:r>
            <a:r>
              <a:rPr kumimoji="0" lang="en-US" sz="5400" strike="noStrike" cap="none" normalizeH="0" baseline="0" smtClean="0">
                <a:ln>
                  <a:noFill/>
                </a:ln>
                <a:effectLst>
                  <a:outerShdw blurRad="38100" dist="38100" dir="2700000" algn="tl">
                    <a:srgbClr val="000000">
                      <a:alpha val="43137"/>
                    </a:srgbClr>
                  </a:outerShdw>
                </a:effectLst>
                <a:latin typeface="Broken 15" pitchFamily="2" charset="0"/>
                <a:ea typeface="Charis SIL" pitchFamily="2" charset="0"/>
                <a:cs typeface="Charis SIL" pitchFamily="2" charset="0"/>
              </a:rPr>
              <a:t> </a:t>
            </a:r>
            <a:r>
              <a:rPr kumimoji="0" lang="en-US" sz="5400" b="1" strike="noStrike" cap="none" normalizeH="0" baseline="0" dirty="0" smtClean="0">
                <a:ln>
                  <a:noFill/>
                </a:ln>
                <a:effectLst>
                  <a:outerShdw blurRad="38100" dist="38100" dir="2700000" algn="tl">
                    <a:srgbClr val="000000">
                      <a:alpha val="43137"/>
                    </a:srgbClr>
                  </a:outerShdw>
                </a:effectLst>
                <a:latin typeface="Broken 15" pitchFamily="2" charset="0"/>
                <a:ea typeface="Charis SIL" pitchFamily="2" charset="0"/>
                <a:cs typeface="Charis SIL" pitchFamily="2" charset="0"/>
              </a:rPr>
              <a:t>online</a:t>
            </a:r>
            <a:r>
              <a:rPr kumimoji="0" lang="en-US" sz="5400" strike="noStrike" cap="none" normalizeH="0" baseline="0" dirty="0" smtClean="0">
                <a:ln>
                  <a:noFill/>
                </a:ln>
                <a:effectLst>
                  <a:outerShdw blurRad="38100" dist="38100" dir="2700000" algn="tl">
                    <a:srgbClr val="000000">
                      <a:alpha val="43137"/>
                    </a:srgbClr>
                  </a:outerShdw>
                </a:effectLst>
                <a:latin typeface="Broken 15" pitchFamily="2" charset="0"/>
                <a:ea typeface="Charis SIL" pitchFamily="2" charset="0"/>
                <a:cs typeface="Charis SIL" pitchFamily="2" charset="0"/>
              </a:rPr>
              <a:t> archiving system that:</a:t>
            </a:r>
          </a:p>
          <a:p>
            <a:pPr marR="0" lvl="0" indent="233363" defTabSz="914400" rtl="0" eaLnBrk="1" fontAlgn="base" latinLnBrk="0" hangingPunct="1">
              <a:lnSpc>
                <a:spcPct val="100000"/>
              </a:lnSpc>
              <a:spcBef>
                <a:spcPct val="0"/>
              </a:spcBef>
              <a:spcAft>
                <a:spcPct val="0"/>
              </a:spcAft>
              <a:buClrTx/>
              <a:buSzTx/>
              <a:buFont typeface="Arial" charset="0"/>
              <a:buChar char="•"/>
              <a:tabLst/>
            </a:pPr>
            <a:r>
              <a:rPr lang="en-US" sz="4000" dirty="0" smtClean="0">
                <a:solidFill>
                  <a:schemeClr val="bg1"/>
                </a:solidFill>
                <a:effectLst>
                  <a:outerShdw blurRad="38100" dist="38100" dir="2700000" algn="tl">
                    <a:srgbClr val="000000">
                      <a:alpha val="43137"/>
                    </a:srgbClr>
                  </a:outerShdw>
                </a:effectLst>
                <a:latin typeface="Broken 15" pitchFamily="2" charset="0"/>
                <a:ea typeface="Charis SIL" pitchFamily="2" charset="0"/>
                <a:cs typeface="Charis SIL" pitchFamily="2" charset="0"/>
              </a:rPr>
              <a:t>Stores </a:t>
            </a:r>
            <a:r>
              <a:rPr kumimoji="0" lang="en-US" sz="4000" strike="noStrike" cap="none" normalizeH="0" baseline="0" dirty="0" smtClean="0">
                <a:ln>
                  <a:noFill/>
                </a:ln>
                <a:solidFill>
                  <a:schemeClr val="bg1"/>
                </a:solidFill>
                <a:effectLst>
                  <a:outerShdw blurRad="38100" dist="38100" dir="2700000" algn="tl">
                    <a:srgbClr val="000000">
                      <a:alpha val="43137"/>
                    </a:srgbClr>
                  </a:outerShdw>
                </a:effectLst>
                <a:latin typeface="Broken 15" pitchFamily="2" charset="0"/>
                <a:ea typeface="Charis SIL" pitchFamily="2" charset="0"/>
                <a:cs typeface="Charis SIL" pitchFamily="2" charset="0"/>
              </a:rPr>
              <a:t>text, video, audio, images, and data</a:t>
            </a:r>
          </a:p>
          <a:p>
            <a:pPr indent="233363" fontAlgn="base">
              <a:spcBef>
                <a:spcPct val="0"/>
              </a:spcBef>
              <a:spcAft>
                <a:spcPct val="0"/>
              </a:spcAft>
              <a:buFont typeface="Arial" charset="0"/>
              <a:buChar char="•"/>
            </a:pPr>
            <a:r>
              <a:rPr lang="en-US" sz="4000" dirty="0" smtClean="0">
                <a:solidFill>
                  <a:schemeClr val="bg1"/>
                </a:solidFill>
                <a:effectLst>
                  <a:outerShdw blurRad="38100" dist="38100" dir="2700000" algn="tl">
                    <a:srgbClr val="000000">
                      <a:alpha val="43137"/>
                    </a:srgbClr>
                  </a:outerShdw>
                </a:effectLst>
                <a:latin typeface="Broken 15" pitchFamily="2" charset="0"/>
                <a:ea typeface="Charis SIL" pitchFamily="2" charset="0"/>
                <a:cs typeface="Charis SIL" pitchFamily="2" charset="0"/>
              </a:rPr>
              <a:t>Preserves resources in electronic form over the long term</a:t>
            </a:r>
          </a:p>
          <a:p>
            <a:pPr lvl="0" indent="233363" fontAlgn="base">
              <a:spcBef>
                <a:spcPct val="0"/>
              </a:spcBef>
              <a:spcAft>
                <a:spcPct val="0"/>
              </a:spcAft>
              <a:buFont typeface="Arial" charset="0"/>
              <a:buChar char="•"/>
            </a:pPr>
            <a:r>
              <a:rPr lang="en-US" sz="4000" dirty="0" smtClean="0">
                <a:solidFill>
                  <a:schemeClr val="bg1"/>
                </a:solidFill>
                <a:effectLst>
                  <a:outerShdw blurRad="38100" dist="38100" dir="2700000" algn="tl">
                    <a:srgbClr val="000000">
                      <a:alpha val="43137"/>
                    </a:srgbClr>
                  </a:outerShdw>
                </a:effectLst>
                <a:latin typeface="Broken 15" pitchFamily="2" charset="0"/>
                <a:ea typeface="Charis SIL" pitchFamily="2" charset="0"/>
                <a:cs typeface="Charis SIL" pitchFamily="2" charset="0"/>
              </a:rPr>
              <a:t>Indexes resources for easy searching and retrieval  </a:t>
            </a:r>
          </a:p>
          <a:p>
            <a:pPr lvl="0" indent="233363" fontAlgn="base">
              <a:spcBef>
                <a:spcPct val="0"/>
              </a:spcBef>
              <a:spcAft>
                <a:spcPct val="0"/>
              </a:spcAft>
              <a:buFont typeface="Arial" charset="0"/>
              <a:buChar char="•"/>
            </a:pPr>
            <a:r>
              <a:rPr kumimoji="0" lang="en-US" sz="4000" strike="noStrike" cap="none" normalizeH="0" baseline="0" dirty="0" smtClean="0">
                <a:ln>
                  <a:noFill/>
                </a:ln>
                <a:solidFill>
                  <a:schemeClr val="bg1"/>
                </a:solidFill>
                <a:effectLst>
                  <a:outerShdw blurRad="38100" dist="38100" dir="2700000" algn="tl">
                    <a:srgbClr val="000000">
                      <a:alpha val="43137"/>
                    </a:srgbClr>
                  </a:outerShdw>
                </a:effectLst>
                <a:latin typeface="Broken 15" pitchFamily="2" charset="0"/>
                <a:ea typeface="Charis SIL" pitchFamily="2" charset="0"/>
                <a:cs typeface="Charis SIL" pitchFamily="2" charset="0"/>
              </a:rPr>
              <a:t>Makes content available </a:t>
            </a:r>
            <a:r>
              <a:rPr lang="en-US" sz="4000" dirty="0" smtClean="0">
                <a:solidFill>
                  <a:schemeClr val="bg1"/>
                </a:solidFill>
                <a:effectLst>
                  <a:outerShdw blurRad="38100" dist="38100" dir="2700000" algn="tl">
                    <a:srgbClr val="000000">
                      <a:alpha val="43137"/>
                    </a:srgbClr>
                  </a:outerShdw>
                </a:effectLst>
                <a:latin typeface="Broken 15" pitchFamily="2" charset="0"/>
                <a:ea typeface="Charis SIL" pitchFamily="2" charset="0"/>
                <a:cs typeface="Charis SIL" pitchFamily="2" charset="0"/>
              </a:rPr>
              <a:t>via intranet and internet</a:t>
            </a:r>
            <a:endParaRPr kumimoji="0" lang="en-US" sz="4000" strike="noStrike" cap="none" normalizeH="0" baseline="0" dirty="0" smtClean="0">
              <a:ln>
                <a:noFill/>
              </a:ln>
              <a:solidFill>
                <a:schemeClr val="bg1"/>
              </a:solidFill>
              <a:effectLst>
                <a:outerShdw blurRad="38100" dist="38100" dir="2700000" algn="tl">
                  <a:srgbClr val="000000">
                    <a:alpha val="43137"/>
                  </a:srgbClr>
                </a:outerShdw>
              </a:effectLst>
              <a:latin typeface="Broken 15" pitchFamily="2" charset="0"/>
              <a:ea typeface="Charis SIL" pitchFamily="2" charset="0"/>
              <a:cs typeface="Charis SIL" pitchFamily="2" charset="0"/>
            </a:endParaRPr>
          </a:p>
        </p:txBody>
      </p:sp>
      <p:sp>
        <p:nvSpPr>
          <p:cNvPr id="17" name="Slide Number Placeholder 16"/>
          <p:cNvSpPr>
            <a:spLocks noGrp="1"/>
          </p:cNvSpPr>
          <p:nvPr>
            <p:ph type="sldNum" sz="quarter" idx="12"/>
          </p:nvPr>
        </p:nvSpPr>
        <p:spPr/>
        <p:txBody>
          <a:bodyPr/>
          <a:lstStyle/>
          <a:p>
            <a:fld id="{6308821B-E3AE-4949-BFB2-FA002ED722EF}"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30</a:t>
            </a:fld>
            <a:endParaRPr lang="en-US"/>
          </a:p>
        </p:txBody>
      </p:sp>
      <p:pic>
        <p:nvPicPr>
          <p:cNvPr id="12290" name="Picture 2" descr="C:\Users\Paul_Kroening\Documents\SIL machine\REAP\Training\LCTC REAP familiarization\16 browsing by author 2.jpg"/>
          <p:cNvPicPr>
            <a:picLocks noChangeAspect="1" noChangeArrowheads="1"/>
          </p:cNvPicPr>
          <p:nvPr/>
        </p:nvPicPr>
        <p:blipFill>
          <a:blip r:embed="rId3"/>
          <a:srcRect/>
          <a:stretch>
            <a:fillRect/>
          </a:stretch>
        </p:blipFill>
        <p:spPr bwMode="auto">
          <a:xfrm>
            <a:off x="442913" y="1385888"/>
            <a:ext cx="8420100" cy="42576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31</a:t>
            </a:fld>
            <a:endParaRPr lang="en-US"/>
          </a:p>
        </p:txBody>
      </p:sp>
      <p:pic>
        <p:nvPicPr>
          <p:cNvPr id="13316" name="Picture 4" descr="C:\Users\Paul_Kroening\Documents\SIL machine\REAP\Training\LCTC REAP familiarization\20a summary view.jpg"/>
          <p:cNvPicPr>
            <a:picLocks noChangeAspect="1" noChangeArrowheads="1"/>
          </p:cNvPicPr>
          <p:nvPr/>
        </p:nvPicPr>
        <p:blipFill>
          <a:blip r:embed="rId3"/>
          <a:srcRect/>
          <a:stretch>
            <a:fillRect/>
          </a:stretch>
        </p:blipFill>
        <p:spPr bwMode="auto">
          <a:xfrm>
            <a:off x="914400" y="838200"/>
            <a:ext cx="7286626" cy="48291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32</a:t>
            </a:fld>
            <a:endParaRPr lang="en-US"/>
          </a:p>
        </p:txBody>
      </p:sp>
      <p:pic>
        <p:nvPicPr>
          <p:cNvPr id="13314" name="Picture 2" descr="C:\Users\Paul_Kroening\Documents\SIL machine\REAP\Training\LCTC REAP familiarization\18 seeing the item - full view.jpg"/>
          <p:cNvPicPr>
            <a:picLocks noChangeAspect="1" noChangeArrowheads="1"/>
          </p:cNvPicPr>
          <p:nvPr/>
        </p:nvPicPr>
        <p:blipFill>
          <a:blip r:embed="rId3"/>
          <a:srcRect/>
          <a:stretch>
            <a:fillRect/>
          </a:stretch>
        </p:blipFill>
        <p:spPr bwMode="auto">
          <a:xfrm>
            <a:off x="1066800" y="609600"/>
            <a:ext cx="5295901" cy="42195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33</a:t>
            </a:fld>
            <a:endParaRPr lang="en-US"/>
          </a:p>
        </p:txBody>
      </p:sp>
      <p:pic>
        <p:nvPicPr>
          <p:cNvPr id="14338" name="Picture 2" descr="C:\Users\Paul_Kroening\Documents\SIL machine\REAP\Training\LCTC REAP familiarization\19 bottom of entry, access sensitivity.jpg"/>
          <p:cNvPicPr>
            <a:picLocks noChangeAspect="1" noChangeArrowheads="1"/>
          </p:cNvPicPr>
          <p:nvPr/>
        </p:nvPicPr>
        <p:blipFill>
          <a:blip r:embed="rId3"/>
          <a:srcRect/>
          <a:stretch>
            <a:fillRect/>
          </a:stretch>
        </p:blipFill>
        <p:spPr bwMode="auto">
          <a:xfrm>
            <a:off x="1524000" y="1143000"/>
            <a:ext cx="5867400" cy="389667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34</a:t>
            </a:fld>
            <a:endParaRPr lang="en-US"/>
          </a:p>
        </p:txBody>
      </p:sp>
      <p:pic>
        <p:nvPicPr>
          <p:cNvPr id="16386" name="Picture 2" descr="C:\Users\Paul_Kroening\Documents\SIL machine\REAP\Training\LCTC REAP familiarization\20 menu to edit, etc.jpg"/>
          <p:cNvPicPr>
            <a:picLocks noChangeAspect="1" noChangeArrowheads="1"/>
          </p:cNvPicPr>
          <p:nvPr/>
        </p:nvPicPr>
        <p:blipFill>
          <a:blip r:embed="rId3"/>
          <a:srcRect/>
          <a:stretch>
            <a:fillRect/>
          </a:stretch>
        </p:blipFill>
        <p:spPr bwMode="auto">
          <a:xfrm>
            <a:off x="1143000" y="762000"/>
            <a:ext cx="5672137" cy="493605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35</a:t>
            </a:fld>
            <a:endParaRPr lang="en-US"/>
          </a:p>
        </p:txBody>
      </p:sp>
      <p:pic>
        <p:nvPicPr>
          <p:cNvPr id="17410" name="Picture 2" descr="C:\Users\Paul_Kroening\Documents\SIL machine\REAP\Training\LCTC REAP familiarization\21 item ready to edit - what to edit.jpg"/>
          <p:cNvPicPr>
            <a:picLocks noChangeAspect="1" noChangeArrowheads="1"/>
          </p:cNvPicPr>
          <p:nvPr/>
        </p:nvPicPr>
        <p:blipFill>
          <a:blip r:embed="rId3"/>
          <a:srcRect/>
          <a:stretch>
            <a:fillRect/>
          </a:stretch>
        </p:blipFill>
        <p:spPr bwMode="auto">
          <a:xfrm>
            <a:off x="685800" y="1066800"/>
            <a:ext cx="6753225" cy="43243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36</a:t>
            </a:fld>
            <a:endParaRPr lang="en-US"/>
          </a:p>
        </p:txBody>
      </p:sp>
      <p:pic>
        <p:nvPicPr>
          <p:cNvPr id="18434" name="Picture 2" descr="C:\Users\Paul_Kroening\Documents\SIL machine\REAP\Training\LCTC REAP familiarization\22 edit metadata.jpg"/>
          <p:cNvPicPr>
            <a:picLocks noChangeAspect="1" noChangeArrowheads="1"/>
          </p:cNvPicPr>
          <p:nvPr/>
        </p:nvPicPr>
        <p:blipFill>
          <a:blip r:embed="rId3"/>
          <a:srcRect/>
          <a:stretch>
            <a:fillRect/>
          </a:stretch>
        </p:blipFill>
        <p:spPr bwMode="auto">
          <a:xfrm>
            <a:off x="762000" y="609600"/>
            <a:ext cx="5000626" cy="52863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37</a:t>
            </a:fld>
            <a:endParaRPr lang="en-US"/>
          </a:p>
        </p:txBody>
      </p:sp>
      <p:pic>
        <p:nvPicPr>
          <p:cNvPr id="19458" name="Picture 2" descr="C:\Users\Paul_Kroening\Documents\SIL machine\REAP\Training\LCTC REAP familiarization\23 Edit bitstreams.jpg"/>
          <p:cNvPicPr>
            <a:picLocks noChangeAspect="1" noChangeArrowheads="1"/>
          </p:cNvPicPr>
          <p:nvPr/>
        </p:nvPicPr>
        <p:blipFill>
          <a:blip r:embed="rId3"/>
          <a:srcRect/>
          <a:stretch>
            <a:fillRect/>
          </a:stretch>
        </p:blipFill>
        <p:spPr bwMode="auto">
          <a:xfrm>
            <a:off x="914400" y="762000"/>
            <a:ext cx="7067551" cy="51149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38</a:t>
            </a:fld>
            <a:endParaRPr lang="en-US"/>
          </a:p>
        </p:txBody>
      </p:sp>
      <p:pic>
        <p:nvPicPr>
          <p:cNvPr id="8194" name="Picture 2" descr="C:\Users\Paul_Kroening\Documents\SIL machine\REAP\Training\LCTC REAP familiarization\09 REAP UTB.jpg"/>
          <p:cNvPicPr>
            <a:picLocks noChangeAspect="1" noChangeArrowheads="1"/>
          </p:cNvPicPr>
          <p:nvPr/>
        </p:nvPicPr>
        <p:blipFill>
          <a:blip r:embed="rId3"/>
          <a:srcRect/>
          <a:stretch>
            <a:fillRect/>
          </a:stretch>
        </p:blipFill>
        <p:spPr bwMode="auto">
          <a:xfrm>
            <a:off x="1066800" y="838200"/>
            <a:ext cx="6800851" cy="4800600"/>
          </a:xfrm>
          <a:prstGeom prst="rect">
            <a:avLst/>
          </a:prstGeom>
          <a:noFill/>
        </p:spPr>
      </p:pic>
      <p:pic>
        <p:nvPicPr>
          <p:cNvPr id="20482" name="Picture 2" descr="C:\Users\Paul_Kroening\Documents\SIL machine\REAP\Training\LCTC REAP familiarization\24 left sidebar, curator submissions.jpg"/>
          <p:cNvPicPr>
            <a:picLocks noChangeAspect="1" noChangeArrowheads="1"/>
          </p:cNvPicPr>
          <p:nvPr/>
        </p:nvPicPr>
        <p:blipFill>
          <a:blip r:embed="rId4"/>
          <a:srcRect/>
          <a:stretch>
            <a:fillRect/>
          </a:stretch>
        </p:blipFill>
        <p:spPr bwMode="auto">
          <a:xfrm>
            <a:off x="457200" y="4114800"/>
            <a:ext cx="2829042" cy="2001837"/>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39</a:t>
            </a:fld>
            <a:endParaRPr lang="en-US"/>
          </a:p>
        </p:txBody>
      </p:sp>
      <p:pic>
        <p:nvPicPr>
          <p:cNvPr id="21506" name="Picture 2" descr="C:\Users\Paul_Kroening\Documents\SIL machine\REAP\Training\LCTC REAP familiarization\25 Submissions screen.jpg"/>
          <p:cNvPicPr>
            <a:picLocks noChangeAspect="1" noChangeArrowheads="1"/>
          </p:cNvPicPr>
          <p:nvPr/>
        </p:nvPicPr>
        <p:blipFill>
          <a:blip r:embed="rId3"/>
          <a:srcRect/>
          <a:stretch>
            <a:fillRect/>
          </a:stretch>
        </p:blipFill>
        <p:spPr bwMode="auto">
          <a:xfrm>
            <a:off x="990600" y="990600"/>
            <a:ext cx="6677026" cy="42767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 Kroening\Pictures\Harvest-REAP phot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533400" y="685800"/>
            <a:ext cx="8229600" cy="609600"/>
          </a:xfrm>
        </p:spPr>
        <p:txBody>
          <a:bodyPr>
            <a:noAutofit/>
          </a:bodyPr>
          <a:lstStyle/>
          <a:p>
            <a:r>
              <a:rPr lang="en-US" smtClean="0">
                <a:latin typeface="Times New Roman" pitchFamily="18" charset="0"/>
                <a:cs typeface="Times New Roman" pitchFamily="18" charset="0"/>
              </a:rPr>
              <a:t>REAP is </a:t>
            </a:r>
            <a:endParaRPr lang="en-US" dirty="0">
              <a:latin typeface="Times New Roman" pitchFamily="18" charset="0"/>
              <a:cs typeface="Times New Roman" pitchFamily="18" charset="0"/>
            </a:endParaRPr>
          </a:p>
        </p:txBody>
      </p:sp>
      <p:sp>
        <p:nvSpPr>
          <p:cNvPr id="1025" name="Rectangle 1"/>
          <p:cNvSpPr>
            <a:spLocks noChangeArrowheads="1"/>
          </p:cNvSpPr>
          <p:nvPr/>
        </p:nvSpPr>
        <p:spPr bwMode="auto">
          <a:xfrm>
            <a:off x="609600" y="1554778"/>
            <a:ext cx="8534400" cy="707886"/>
          </a:xfrm>
          <a:prstGeom prst="rect">
            <a:avLst/>
          </a:prstGeom>
          <a:solidFill>
            <a:schemeClr val="bg1">
              <a:alpha val="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en-US" sz="4000" smtClean="0">
                <a:latin typeface="Times New Roman" pitchFamily="18" charset="0"/>
                <a:ea typeface="Charis SIL" pitchFamily="2" charset="0"/>
                <a:cs typeface="Times New Roman" pitchFamily="18" charset="0"/>
              </a:rPr>
              <a:t> a </a:t>
            </a:r>
            <a:r>
              <a:rPr lang="en-US" sz="4000" i="1" dirty="0" smtClean="0">
                <a:latin typeface="Times New Roman" pitchFamily="18" charset="0"/>
                <a:ea typeface="Charis SIL" pitchFamily="2" charset="0"/>
                <a:cs typeface="Times New Roman" pitchFamily="18" charset="0"/>
              </a:rPr>
              <a:t>centralized</a:t>
            </a:r>
            <a:r>
              <a:rPr kumimoji="0" lang="en-US" sz="4000" strike="noStrike" cap="none" normalizeH="0" baseline="0" dirty="0" smtClean="0">
                <a:ln>
                  <a:noFill/>
                </a:ln>
                <a:latin typeface="Times New Roman" pitchFamily="18" charset="0"/>
                <a:ea typeface="Charis SIL" pitchFamily="2" charset="0"/>
                <a:cs typeface="Times New Roman" pitchFamily="18" charset="0"/>
              </a:rPr>
              <a:t> archiving system,</a:t>
            </a:r>
          </a:p>
        </p:txBody>
      </p:sp>
      <p:sp>
        <p:nvSpPr>
          <p:cNvPr id="17" name="Slide Number Placeholder 16"/>
          <p:cNvSpPr>
            <a:spLocks noGrp="1"/>
          </p:cNvSpPr>
          <p:nvPr>
            <p:ph type="sldNum" sz="quarter" idx="12"/>
          </p:nvPr>
        </p:nvSpPr>
        <p:spPr/>
        <p:txBody>
          <a:bodyPr/>
          <a:lstStyle/>
          <a:p>
            <a:fld id="{6308821B-E3AE-4949-BFB2-FA002ED722EF}" type="slidenum">
              <a:rPr lang="en-US" smtClean="0"/>
              <a:pPr/>
              <a:t>4</a:t>
            </a:fld>
            <a:endParaRPr lang="en-US" dirty="0"/>
          </a:p>
        </p:txBody>
      </p:sp>
      <p:sp>
        <p:nvSpPr>
          <p:cNvPr id="6" name="Rectangle 1"/>
          <p:cNvSpPr>
            <a:spLocks noChangeArrowheads="1"/>
          </p:cNvSpPr>
          <p:nvPr/>
        </p:nvSpPr>
        <p:spPr bwMode="auto">
          <a:xfrm>
            <a:off x="685800" y="2667000"/>
            <a:ext cx="8153400" cy="1323439"/>
          </a:xfrm>
          <a:prstGeom prst="rect">
            <a:avLst/>
          </a:prstGeom>
          <a:solidFill>
            <a:schemeClr val="bg1">
              <a:alpha val="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en-US" sz="4000" smtClean="0">
                <a:solidFill>
                  <a:schemeClr val="bg1"/>
                </a:solidFill>
                <a:effectLst>
                  <a:outerShdw blurRad="38100" dist="38100" dir="2700000" algn="tl">
                    <a:srgbClr val="000000">
                      <a:alpha val="43137"/>
                    </a:srgbClr>
                  </a:outerShdw>
                </a:effectLst>
                <a:latin typeface="Times New Roman" pitchFamily="18" charset="0"/>
                <a:ea typeface="Charis SIL" pitchFamily="2" charset="0"/>
                <a:cs typeface="Times New Roman" pitchFamily="18" charset="0"/>
              </a:rPr>
              <a:t> that </a:t>
            </a:r>
            <a:r>
              <a:rPr lang="en-US" sz="4000" dirty="0" smtClean="0">
                <a:solidFill>
                  <a:schemeClr val="bg1"/>
                </a:solidFill>
                <a:effectLst>
                  <a:outerShdw blurRad="38100" dist="38100" dir="2700000" algn="tl">
                    <a:srgbClr val="000000">
                      <a:alpha val="43137"/>
                    </a:srgbClr>
                  </a:outerShdw>
                </a:effectLst>
                <a:latin typeface="Times New Roman" pitchFamily="18" charset="0"/>
                <a:ea typeface="Charis SIL" pitchFamily="2" charset="0"/>
                <a:cs typeface="Times New Roman" pitchFamily="18" charset="0"/>
              </a:rPr>
              <a:t>can </a:t>
            </a:r>
            <a:r>
              <a:rPr lang="en-US" sz="4000" smtClean="0">
                <a:solidFill>
                  <a:schemeClr val="bg1"/>
                </a:solidFill>
                <a:effectLst>
                  <a:outerShdw blurRad="38100" dist="38100" dir="2700000" algn="tl">
                    <a:srgbClr val="000000">
                      <a:alpha val="43137"/>
                    </a:srgbClr>
                  </a:outerShdw>
                </a:effectLst>
                <a:latin typeface="Times New Roman" pitchFamily="18" charset="0"/>
                <a:ea typeface="Charis SIL" pitchFamily="2" charset="0"/>
                <a:cs typeface="Times New Roman" pitchFamily="18" charset="0"/>
              </a:rPr>
              <a:t>be used </a:t>
            </a:r>
            <a:r>
              <a:rPr lang="en-US" sz="4000" i="1" dirty="0" smtClean="0">
                <a:solidFill>
                  <a:schemeClr val="bg1"/>
                </a:solidFill>
                <a:effectLst>
                  <a:outerShdw blurRad="38100" dist="38100" dir="2700000" algn="tl">
                    <a:srgbClr val="000000">
                      <a:alpha val="43137"/>
                    </a:srgbClr>
                  </a:outerShdw>
                </a:effectLst>
                <a:latin typeface="Times New Roman" pitchFamily="18" charset="0"/>
                <a:ea typeface="Charis SIL" pitchFamily="2" charset="0"/>
                <a:cs typeface="Times New Roman" pitchFamily="18" charset="0"/>
              </a:rPr>
              <a:t>remotely by your 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40</a:t>
            </a:fld>
            <a:endParaRPr lang="en-US"/>
          </a:p>
        </p:txBody>
      </p:sp>
      <p:pic>
        <p:nvPicPr>
          <p:cNvPr id="22531" name="Picture 3" descr="C:\Users\Paul_Kroening\Documents\SIL machine\REAP\Training\LCTC REAP familiarization\26a submissions pending editing.jpg"/>
          <p:cNvPicPr>
            <a:picLocks noChangeAspect="1" noChangeArrowheads="1"/>
          </p:cNvPicPr>
          <p:nvPr/>
        </p:nvPicPr>
        <p:blipFill>
          <a:blip r:embed="rId3"/>
          <a:srcRect/>
          <a:stretch>
            <a:fillRect/>
          </a:stretch>
        </p:blipFill>
        <p:spPr bwMode="auto">
          <a:xfrm>
            <a:off x="457200" y="1219200"/>
            <a:ext cx="8382001" cy="29622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41</a:t>
            </a:fld>
            <a:endParaRPr lang="en-US"/>
          </a:p>
        </p:txBody>
      </p:sp>
      <p:pic>
        <p:nvPicPr>
          <p:cNvPr id="23555" name="Picture 3" descr="C:\Users\Paul_Kroening\Documents\SIL machine\REAP\Training\LCTC REAP familiarization\27a submissions in a curator's bin.jpg"/>
          <p:cNvPicPr>
            <a:picLocks noChangeAspect="1" noChangeArrowheads="1"/>
          </p:cNvPicPr>
          <p:nvPr/>
        </p:nvPicPr>
        <p:blipFill>
          <a:blip r:embed="rId3"/>
          <a:srcRect/>
          <a:stretch>
            <a:fillRect/>
          </a:stretch>
        </p:blipFill>
        <p:spPr bwMode="auto">
          <a:xfrm>
            <a:off x="304800" y="838200"/>
            <a:ext cx="8229600" cy="45148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42</a:t>
            </a:fld>
            <a:endParaRPr lang="en-US"/>
          </a:p>
        </p:txBody>
      </p:sp>
      <p:pic>
        <p:nvPicPr>
          <p:cNvPr id="24578" name="Picture 2" descr="C:\Users\Paul_Kroening\Documents\SIL machine\REAP\Training\LCTC REAP familiarization\28 one item to be curated.jpg"/>
          <p:cNvPicPr>
            <a:picLocks noChangeAspect="1" noChangeArrowheads="1"/>
          </p:cNvPicPr>
          <p:nvPr/>
        </p:nvPicPr>
        <p:blipFill>
          <a:blip r:embed="rId3"/>
          <a:srcRect/>
          <a:stretch>
            <a:fillRect/>
          </a:stretch>
        </p:blipFill>
        <p:spPr bwMode="auto">
          <a:xfrm>
            <a:off x="304800" y="838200"/>
            <a:ext cx="8581073" cy="4800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43</a:t>
            </a:fld>
            <a:endParaRPr lang="en-US"/>
          </a:p>
        </p:txBody>
      </p:sp>
      <p:pic>
        <p:nvPicPr>
          <p:cNvPr id="25603" name="Picture 3" descr="C:\Users\Paul_Kroening\Documents\SIL machine\REAP\Training\LCTC REAP familiarization\36 bottom of item, choices.jpg"/>
          <p:cNvPicPr>
            <a:picLocks noChangeAspect="1" noChangeArrowheads="1"/>
          </p:cNvPicPr>
          <p:nvPr/>
        </p:nvPicPr>
        <p:blipFill>
          <a:blip r:embed="rId3"/>
          <a:srcRect/>
          <a:stretch>
            <a:fillRect/>
          </a:stretch>
        </p:blipFill>
        <p:spPr bwMode="auto">
          <a:xfrm>
            <a:off x="0" y="1143000"/>
            <a:ext cx="9048751" cy="36004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44</a:t>
            </a:fld>
            <a:endParaRPr lang="en-US"/>
          </a:p>
        </p:txBody>
      </p:sp>
      <p:pic>
        <p:nvPicPr>
          <p:cNvPr id="26626" name="Picture 2" descr="C:\Users\Paul_Kroening\Documents\SIL machine\REAP\Training\LCTC REAP familiarization\37 item being edited.jpg"/>
          <p:cNvPicPr>
            <a:picLocks noChangeAspect="1" noChangeArrowheads="1"/>
          </p:cNvPicPr>
          <p:nvPr/>
        </p:nvPicPr>
        <p:blipFill>
          <a:blip r:embed="rId3"/>
          <a:srcRect/>
          <a:stretch>
            <a:fillRect/>
          </a:stretch>
        </p:blipFill>
        <p:spPr bwMode="auto">
          <a:xfrm>
            <a:off x="914400" y="533400"/>
            <a:ext cx="7391401" cy="44767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45</a:t>
            </a:fld>
            <a:endParaRPr lang="en-US"/>
          </a:p>
        </p:txBody>
      </p:sp>
      <p:pic>
        <p:nvPicPr>
          <p:cNvPr id="27650" name="Picture 2" descr="C:\Users\Paul_Kroening\Documents\SIL machine\REAP\Training\LCTC REAP familiarization\20 menu to edit, etc.jpg"/>
          <p:cNvPicPr>
            <a:picLocks noChangeAspect="1" noChangeArrowheads="1"/>
          </p:cNvPicPr>
          <p:nvPr/>
        </p:nvPicPr>
        <p:blipFill>
          <a:blip r:embed="rId3"/>
          <a:srcRect/>
          <a:stretch>
            <a:fillRect/>
          </a:stretch>
        </p:blipFill>
        <p:spPr bwMode="auto">
          <a:xfrm>
            <a:off x="914400" y="228600"/>
            <a:ext cx="6707188" cy="583678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46</a:t>
            </a:fld>
            <a:endParaRPr lang="en-US"/>
          </a:p>
        </p:txBody>
      </p:sp>
      <p:pic>
        <p:nvPicPr>
          <p:cNvPr id="15363" name="Picture 3" descr="C:\Users\Paul_Kroening\Downloads\ScreenHunter_110 Apr. 02 18.04.jpg"/>
          <p:cNvPicPr>
            <a:picLocks noChangeAspect="1" noChangeArrowheads="1"/>
          </p:cNvPicPr>
          <p:nvPr/>
        </p:nvPicPr>
        <p:blipFill>
          <a:blip r:embed="rId3"/>
          <a:srcRect/>
          <a:stretch>
            <a:fillRect/>
          </a:stretch>
        </p:blipFill>
        <p:spPr bwMode="auto">
          <a:xfrm>
            <a:off x="228600" y="685800"/>
            <a:ext cx="8915400" cy="358302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47</a:t>
            </a:fld>
            <a:endParaRPr lang="en-US"/>
          </a:p>
        </p:txBody>
      </p:sp>
      <p:pic>
        <p:nvPicPr>
          <p:cNvPr id="29699" name="Picture 3" descr="C:\Users\Paul_Kroening\Downloads\ScreenHunter_115 Apr. 02 18.05.jpg"/>
          <p:cNvPicPr>
            <a:picLocks noChangeAspect="1" noChangeArrowheads="1"/>
          </p:cNvPicPr>
          <p:nvPr/>
        </p:nvPicPr>
        <p:blipFill>
          <a:blip r:embed="rId3"/>
          <a:srcRect/>
          <a:stretch>
            <a:fillRect/>
          </a:stretch>
        </p:blipFill>
        <p:spPr bwMode="auto">
          <a:xfrm>
            <a:off x="103517" y="533400"/>
            <a:ext cx="8914087" cy="4495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48</a:t>
            </a:fld>
            <a:endParaRPr lang="en-US"/>
          </a:p>
        </p:txBody>
      </p:sp>
      <p:pic>
        <p:nvPicPr>
          <p:cNvPr id="30722" name="Picture 2" descr="C:\Users\Paul_Kroening\Documents\SIL machine\REAP\Training\LCTC REAP familiarization\44 find the entry.jpg"/>
          <p:cNvPicPr>
            <a:picLocks noChangeAspect="1" noChangeArrowheads="1"/>
          </p:cNvPicPr>
          <p:nvPr/>
        </p:nvPicPr>
        <p:blipFill>
          <a:blip r:embed="rId3"/>
          <a:srcRect/>
          <a:stretch>
            <a:fillRect/>
          </a:stretch>
        </p:blipFill>
        <p:spPr bwMode="auto">
          <a:xfrm>
            <a:off x="1752600" y="609600"/>
            <a:ext cx="5505451" cy="51530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49</a:t>
            </a:fld>
            <a:endParaRPr lang="en-US"/>
          </a:p>
        </p:txBody>
      </p:sp>
      <p:pic>
        <p:nvPicPr>
          <p:cNvPr id="31746" name="Picture 2" descr="C:\Users\Paul_Kroening\Documents\SIL machine\REAP\Training\LCTC REAP familiarization\45 metadata, see url.jpg"/>
          <p:cNvPicPr>
            <a:picLocks noChangeAspect="1" noChangeArrowheads="1"/>
          </p:cNvPicPr>
          <p:nvPr/>
        </p:nvPicPr>
        <p:blipFill>
          <a:blip r:embed="rId3"/>
          <a:srcRect/>
          <a:stretch>
            <a:fillRect/>
          </a:stretch>
        </p:blipFill>
        <p:spPr bwMode="auto">
          <a:xfrm>
            <a:off x="838200" y="609600"/>
            <a:ext cx="7867788" cy="3657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9200" y="1219200"/>
            <a:ext cx="6553200" cy="2057400"/>
          </a:xfrm>
        </p:spPr>
        <p:txBody>
          <a:bodyPr/>
          <a:lstStyle/>
          <a:p>
            <a:pPr algn="ctr" eaLnBrk="1" hangingPunct="1"/>
            <a:r>
              <a:rPr lang="en-US" sz="3200" b="1" i="1" smtClean="0">
                <a:latin typeface="Times New Roman" pitchFamily="18" charset="0"/>
                <a:cs typeface="Times New Roman" pitchFamily="18" charset="0"/>
              </a:rPr>
              <a:t>SIL Language &amp; Culture Archives (LCA). </a:t>
            </a:r>
          </a:p>
        </p:txBody>
      </p:sp>
      <p:sp>
        <p:nvSpPr>
          <p:cNvPr id="8" name="Date Placeholder 7"/>
          <p:cNvSpPr>
            <a:spLocks noGrp="1"/>
          </p:cNvSpPr>
          <p:nvPr>
            <p:ph type="dt" sz="quarter" idx="10"/>
          </p:nvPr>
        </p:nvSpPr>
        <p:spPr/>
        <p:txBody>
          <a:bodyPr/>
          <a:lstStyle/>
          <a:p>
            <a:pPr>
              <a:defRPr/>
            </a:pPr>
            <a:fld id="{0E3116C2-C573-403C-B0E0-50DDB21BE82A}" type="datetime1">
              <a:rPr lang="en-US"/>
              <a:pPr>
                <a:defRPr/>
              </a:pPr>
              <a:t>4/2/2016</a:t>
            </a:fld>
            <a:endParaRPr lang="en-US" dirty="0"/>
          </a:p>
        </p:txBody>
      </p:sp>
      <p:sp>
        <p:nvSpPr>
          <p:cNvPr id="9" name="Slide Number Placeholder 8"/>
          <p:cNvSpPr>
            <a:spLocks noGrp="1"/>
          </p:cNvSpPr>
          <p:nvPr>
            <p:ph type="sldNum" sz="quarter" idx="4294967295"/>
          </p:nvPr>
        </p:nvSpPr>
        <p:spPr>
          <a:xfrm>
            <a:off x="1676400" y="6373813"/>
            <a:ext cx="1295400" cy="365125"/>
          </a:xfrm>
          <a:prstGeom prst="rect">
            <a:avLst/>
          </a:prstGeom>
        </p:spPr>
        <p:txBody>
          <a:bodyPr/>
          <a:lstStyle/>
          <a:p>
            <a:pPr>
              <a:defRPr/>
            </a:pPr>
            <a:fld id="{29CB432A-88DB-4F41-88AC-AE19F4617934}" type="slidenum">
              <a:rPr lang="en-US"/>
              <a:pPr>
                <a:defRPr/>
              </a:pPr>
              <a:t>5</a:t>
            </a:fld>
            <a:endParaRPr lang="en-US" dirty="0"/>
          </a:p>
        </p:txBody>
      </p:sp>
      <p:sp>
        <p:nvSpPr>
          <p:cNvPr id="5" name="Title 1"/>
          <p:cNvSpPr txBox="1">
            <a:spLocks/>
          </p:cNvSpPr>
          <p:nvPr/>
        </p:nvSpPr>
        <p:spPr>
          <a:xfrm>
            <a:off x="1371600" y="3429000"/>
            <a:ext cx="6553200" cy="2057400"/>
          </a:xfrm>
          <a:prstGeom prst="rect">
            <a:avLst/>
          </a:prstGeom>
        </p:spPr>
        <p:txBody>
          <a:bodyPr anchor="ctr">
            <a:normAutofit/>
          </a:bodyPr>
          <a:lstStyle/>
          <a:p>
            <a:pPr algn="ctr" fontAlgn="auto">
              <a:spcAft>
                <a:spcPts val="0"/>
              </a:spcAft>
              <a:defRPr/>
            </a:pPr>
            <a:r>
              <a:rPr lang="en-US" sz="3200" b="1" i="1">
                <a:latin typeface="Times New Roman" pitchFamily="18" charset="0"/>
                <a:ea typeface="+mj-ea"/>
                <a:cs typeface="Times New Roman" pitchFamily="18" charset="0"/>
              </a:rPr>
              <a:t>Over </a:t>
            </a:r>
            <a:r>
              <a:rPr lang="en-US" sz="3200" b="1" i="1" smtClean="0">
                <a:latin typeface="Times New Roman" pitchFamily="18" charset="0"/>
                <a:ea typeface="+mj-ea"/>
                <a:cs typeface="Times New Roman" pitchFamily="18" charset="0"/>
              </a:rPr>
              <a:t>60,000 </a:t>
            </a:r>
            <a:r>
              <a:rPr lang="en-US" sz="3200" b="1" i="1">
                <a:latin typeface="Times New Roman" pitchFamily="18" charset="0"/>
                <a:ea typeface="+mj-ea"/>
                <a:cs typeface="Times New Roman" pitchFamily="18" charset="0"/>
              </a:rPr>
              <a:t>volumes of Scripture, vernacular materials and academic papers.</a:t>
            </a:r>
            <a:endParaRPr lang="en-US" sz="3200" b="1" i="1"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50</a:t>
            </a:fld>
            <a:endParaRPr lang="en-US"/>
          </a:p>
        </p:txBody>
      </p:sp>
      <p:pic>
        <p:nvPicPr>
          <p:cNvPr id="32770" name="Picture 2" descr="C:\Users\Paul_Kroening\Documents\SIL machine\REAP\Training\LCTC REAP familiarization\46 published from REAP to Webonary.jpg"/>
          <p:cNvPicPr>
            <a:picLocks noChangeAspect="1" noChangeArrowheads="1"/>
          </p:cNvPicPr>
          <p:nvPr/>
        </p:nvPicPr>
        <p:blipFill>
          <a:blip r:embed="rId3"/>
          <a:srcRect/>
          <a:stretch>
            <a:fillRect/>
          </a:stretch>
        </p:blipFill>
        <p:spPr bwMode="auto">
          <a:xfrm>
            <a:off x="228600" y="533400"/>
            <a:ext cx="7962900" cy="54959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51</a:t>
            </a:fld>
            <a:endParaRPr lang="en-US"/>
          </a:p>
        </p:txBody>
      </p:sp>
      <p:pic>
        <p:nvPicPr>
          <p:cNvPr id="33794" name="Picture 2" descr="C:\Users\Paul_Kroening\Documents\SIL machine\REAP\Training\LCTC REAP familiarization\50 find article .jpg"/>
          <p:cNvPicPr>
            <a:picLocks noChangeAspect="1" noChangeArrowheads="1"/>
          </p:cNvPicPr>
          <p:nvPr/>
        </p:nvPicPr>
        <p:blipFill>
          <a:blip r:embed="rId3"/>
          <a:srcRect/>
          <a:stretch>
            <a:fillRect/>
          </a:stretch>
        </p:blipFill>
        <p:spPr bwMode="auto">
          <a:xfrm>
            <a:off x="1295400" y="457200"/>
            <a:ext cx="5495926" cy="52673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52</a:t>
            </a:fld>
            <a:endParaRPr lang="en-US"/>
          </a:p>
        </p:txBody>
      </p:sp>
      <p:pic>
        <p:nvPicPr>
          <p:cNvPr id="34818" name="Picture 2" descr="C:\Users\Paul_Kroening\Documents\SIL machine\REAP\Training\LCTC REAP familiarization\51 see it is on sil.org.jpg"/>
          <p:cNvPicPr>
            <a:picLocks noChangeAspect="1" noChangeArrowheads="1"/>
          </p:cNvPicPr>
          <p:nvPr/>
        </p:nvPicPr>
        <p:blipFill>
          <a:blip r:embed="rId3"/>
          <a:srcRect/>
          <a:stretch>
            <a:fillRect/>
          </a:stretch>
        </p:blipFill>
        <p:spPr bwMode="auto">
          <a:xfrm>
            <a:off x="685800" y="762000"/>
            <a:ext cx="7476719" cy="4572000"/>
          </a:xfrm>
          <a:prstGeom prst="rect">
            <a:avLst/>
          </a:prstGeom>
          <a:noFill/>
        </p:spPr>
      </p:pic>
      <p:sp>
        <p:nvSpPr>
          <p:cNvPr id="7" name="Oval 6"/>
          <p:cNvSpPr/>
          <p:nvPr/>
        </p:nvSpPr>
        <p:spPr>
          <a:xfrm>
            <a:off x="685800" y="1600200"/>
            <a:ext cx="6400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53</a:t>
            </a:fld>
            <a:endParaRPr lang="en-US"/>
          </a:p>
        </p:txBody>
      </p:sp>
      <p:pic>
        <p:nvPicPr>
          <p:cNvPr id="35842" name="Picture 2" descr="C:\Users\Paul_Kroening\Documents\SIL machine\REAP\Training\LCTC REAP familiarization\52 go to sil-org.jpg"/>
          <p:cNvPicPr>
            <a:picLocks noChangeAspect="1" noChangeArrowheads="1"/>
          </p:cNvPicPr>
          <p:nvPr/>
        </p:nvPicPr>
        <p:blipFill>
          <a:blip r:embed="rId3"/>
          <a:srcRect/>
          <a:stretch>
            <a:fillRect/>
          </a:stretch>
        </p:blipFill>
        <p:spPr bwMode="auto">
          <a:xfrm>
            <a:off x="457200" y="685800"/>
            <a:ext cx="7743826" cy="493395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54</a:t>
            </a:fld>
            <a:endParaRPr lang="en-US"/>
          </a:p>
        </p:txBody>
      </p:sp>
      <p:pic>
        <p:nvPicPr>
          <p:cNvPr id="35842" name="Picture 2" descr="C:\Users\Paul_Kroening\Documents\SIL machine\REAP\Training\LCTC REAP familiarization\52 go to sil-org.jpg"/>
          <p:cNvPicPr>
            <a:picLocks noChangeAspect="1" noChangeArrowheads="1"/>
          </p:cNvPicPr>
          <p:nvPr/>
        </p:nvPicPr>
        <p:blipFill>
          <a:blip r:embed="rId3"/>
          <a:srcRect/>
          <a:stretch>
            <a:fillRect/>
          </a:stretch>
        </p:blipFill>
        <p:spPr bwMode="auto">
          <a:xfrm>
            <a:off x="533400" y="685800"/>
            <a:ext cx="7743826" cy="4933951"/>
          </a:xfrm>
          <a:prstGeom prst="rect">
            <a:avLst/>
          </a:prstGeom>
          <a:noFill/>
        </p:spPr>
      </p:pic>
      <p:pic>
        <p:nvPicPr>
          <p:cNvPr id="37890" name="Picture 2" descr="C:\Users\Paul_Kroening\Documents\SIL machine\REAP\Training\LCTC REAP familiarization\53 see resources.jpg"/>
          <p:cNvPicPr>
            <a:picLocks noChangeAspect="1" noChangeArrowheads="1"/>
          </p:cNvPicPr>
          <p:nvPr/>
        </p:nvPicPr>
        <p:blipFill>
          <a:blip r:embed="rId4"/>
          <a:srcRect/>
          <a:stretch>
            <a:fillRect/>
          </a:stretch>
        </p:blipFill>
        <p:spPr bwMode="auto">
          <a:xfrm>
            <a:off x="4343400" y="2743200"/>
            <a:ext cx="4314825" cy="353377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55</a:t>
            </a:fld>
            <a:endParaRPr lang="en-US"/>
          </a:p>
        </p:txBody>
      </p:sp>
      <p:pic>
        <p:nvPicPr>
          <p:cNvPr id="36867" name="Picture 3" descr="C:\Users\Paul_Kroening\Documents\SIL machine\REAP\Training\LCTC REAP familiarization\54 find resources of LCA - find contributor.jpg"/>
          <p:cNvPicPr>
            <a:picLocks noChangeAspect="1" noChangeArrowheads="1"/>
          </p:cNvPicPr>
          <p:nvPr/>
        </p:nvPicPr>
        <p:blipFill>
          <a:blip r:embed="rId3"/>
          <a:srcRect/>
          <a:stretch>
            <a:fillRect/>
          </a:stretch>
        </p:blipFill>
        <p:spPr bwMode="auto">
          <a:xfrm>
            <a:off x="0" y="838200"/>
            <a:ext cx="8543925" cy="505777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56</a:t>
            </a:fld>
            <a:endParaRPr lang="en-US"/>
          </a:p>
        </p:txBody>
      </p:sp>
      <p:pic>
        <p:nvPicPr>
          <p:cNvPr id="36867" name="Picture 3" descr="C:\Users\Paul_Kroening\Documents\SIL machine\REAP\Training\LCTC REAP familiarization\54 find resources of LCA - find contributor.jpg"/>
          <p:cNvPicPr>
            <a:picLocks noChangeAspect="1" noChangeArrowheads="1"/>
          </p:cNvPicPr>
          <p:nvPr/>
        </p:nvPicPr>
        <p:blipFill>
          <a:blip r:embed="rId3"/>
          <a:srcRect/>
          <a:stretch>
            <a:fillRect/>
          </a:stretch>
        </p:blipFill>
        <p:spPr bwMode="auto">
          <a:xfrm>
            <a:off x="228600" y="838200"/>
            <a:ext cx="8543925" cy="5057775"/>
          </a:xfrm>
          <a:prstGeom prst="rect">
            <a:avLst/>
          </a:prstGeom>
          <a:noFill/>
        </p:spPr>
      </p:pic>
      <p:pic>
        <p:nvPicPr>
          <p:cNvPr id="39938" name="Picture 2" descr="C:\Users\Paul_Kroening\Documents\SIL machine\REAP\Training\LCTC REAP familiarization\55 contributor.jpg"/>
          <p:cNvPicPr>
            <a:picLocks noChangeAspect="1" noChangeArrowheads="1"/>
          </p:cNvPicPr>
          <p:nvPr/>
        </p:nvPicPr>
        <p:blipFill>
          <a:blip r:embed="rId4"/>
          <a:srcRect/>
          <a:stretch>
            <a:fillRect/>
          </a:stretch>
        </p:blipFill>
        <p:spPr bwMode="auto">
          <a:xfrm>
            <a:off x="1371600" y="2667000"/>
            <a:ext cx="5038726" cy="36861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57</a:t>
            </a:fld>
            <a:endParaRPr lang="en-US"/>
          </a:p>
        </p:txBody>
      </p:sp>
      <p:pic>
        <p:nvPicPr>
          <p:cNvPr id="36867" name="Picture 3" descr="C:\Users\Paul_Kroening\Documents\SIL machine\REAP\Training\LCTC REAP familiarization\54 find resources of LCA - find contributor.jpg"/>
          <p:cNvPicPr>
            <a:picLocks noChangeAspect="1" noChangeArrowheads="1"/>
          </p:cNvPicPr>
          <p:nvPr/>
        </p:nvPicPr>
        <p:blipFill>
          <a:blip r:embed="rId3"/>
          <a:srcRect/>
          <a:stretch>
            <a:fillRect/>
          </a:stretch>
        </p:blipFill>
        <p:spPr bwMode="auto">
          <a:xfrm>
            <a:off x="228600" y="838200"/>
            <a:ext cx="8543925" cy="5057775"/>
          </a:xfrm>
          <a:prstGeom prst="rect">
            <a:avLst/>
          </a:prstGeom>
          <a:noFill/>
        </p:spPr>
      </p:pic>
      <p:pic>
        <p:nvPicPr>
          <p:cNvPr id="40962" name="Picture 2" descr="C:\Users\Paul_Kroening\Documents\SIL machine\REAP\Training\LCTC REAP familiarization\56 look for author.jpg"/>
          <p:cNvPicPr>
            <a:picLocks noChangeAspect="1" noChangeArrowheads="1"/>
          </p:cNvPicPr>
          <p:nvPr/>
        </p:nvPicPr>
        <p:blipFill>
          <a:blip r:embed="rId4"/>
          <a:srcRect/>
          <a:stretch>
            <a:fillRect/>
          </a:stretch>
        </p:blipFill>
        <p:spPr bwMode="auto">
          <a:xfrm>
            <a:off x="1600200" y="2057400"/>
            <a:ext cx="4883150" cy="455271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58</a:t>
            </a:fld>
            <a:endParaRPr lang="en-US"/>
          </a:p>
        </p:txBody>
      </p:sp>
      <p:pic>
        <p:nvPicPr>
          <p:cNvPr id="41986" name="Picture 2" descr="C:\Users\Paul_Kroening\Documents\SIL machine\REAP\Training\LCTC REAP familiarization\57 all his articles are listed in bibliography.jpg"/>
          <p:cNvPicPr>
            <a:picLocks noChangeAspect="1" noChangeArrowheads="1"/>
          </p:cNvPicPr>
          <p:nvPr/>
        </p:nvPicPr>
        <p:blipFill>
          <a:blip r:embed="rId3"/>
          <a:srcRect/>
          <a:stretch>
            <a:fillRect/>
          </a:stretch>
        </p:blipFill>
        <p:spPr bwMode="auto">
          <a:xfrm>
            <a:off x="762000" y="381000"/>
            <a:ext cx="6172200" cy="577717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59</a:t>
            </a:fld>
            <a:endParaRPr lang="en-US"/>
          </a:p>
        </p:txBody>
      </p:sp>
      <p:pic>
        <p:nvPicPr>
          <p:cNvPr id="41986" name="Picture 2" descr="C:\Users\Paul_Kroening\Documents\SIL machine\REAP\Training\LCTC REAP familiarization\57 all his articles are listed in bibliography.jpg"/>
          <p:cNvPicPr>
            <a:picLocks noChangeAspect="1" noChangeArrowheads="1"/>
          </p:cNvPicPr>
          <p:nvPr/>
        </p:nvPicPr>
        <p:blipFill>
          <a:blip r:embed="rId3"/>
          <a:srcRect/>
          <a:stretch>
            <a:fillRect/>
          </a:stretch>
        </p:blipFill>
        <p:spPr bwMode="auto">
          <a:xfrm>
            <a:off x="762000" y="381000"/>
            <a:ext cx="6172200" cy="5777178"/>
          </a:xfrm>
          <a:prstGeom prst="rect">
            <a:avLst/>
          </a:prstGeom>
          <a:noFill/>
        </p:spPr>
      </p:pic>
      <p:pic>
        <p:nvPicPr>
          <p:cNvPr id="43010" name="Picture 2" descr="C:\Users\Paul_Kroening\Documents\SIL machine\REAP\Training\LCTC REAP familiarization\58 second is grammar article.jpg"/>
          <p:cNvPicPr>
            <a:picLocks noChangeAspect="1" noChangeArrowheads="1"/>
          </p:cNvPicPr>
          <p:nvPr/>
        </p:nvPicPr>
        <p:blipFill>
          <a:blip r:embed="rId4"/>
          <a:srcRect/>
          <a:stretch>
            <a:fillRect/>
          </a:stretch>
        </p:blipFill>
        <p:spPr bwMode="auto">
          <a:xfrm>
            <a:off x="762000" y="2057400"/>
            <a:ext cx="7501857" cy="4419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3810000" cy="2362200"/>
          </a:xfrm>
        </p:spPr>
        <p:txBody>
          <a:bodyPr>
            <a:normAutofit fontScale="90000"/>
          </a:bodyPr>
          <a:lstStyle/>
          <a:p>
            <a:r>
              <a:rPr lang="en-US" sz="3200" smtClean="0">
                <a:latin typeface="Times New Roman" pitchFamily="18" charset="0"/>
                <a:cs typeface="Times New Roman" pitchFamily="18" charset="0"/>
              </a:rPr>
              <a:t>Compared with a hardcopy archive, a central</a:t>
            </a:r>
            <a:r>
              <a:rPr lang="en-US" sz="3200" dirty="0" smtClean="0">
                <a:latin typeface="Times New Roman" pitchFamily="18" charset="0"/>
                <a:cs typeface="Times New Roman" pitchFamily="18" charset="0"/>
              </a:rPr>
              <a:t>, remotely accessible, </a:t>
            </a:r>
            <a:r>
              <a:rPr lang="en-US" sz="3200" smtClean="0">
                <a:latin typeface="Times New Roman" pitchFamily="18" charset="0"/>
                <a:cs typeface="Times New Roman" pitchFamily="18" charset="0"/>
              </a:rPr>
              <a:t>electronic archive is:</a:t>
            </a:r>
            <a:endParaRPr lang="en-US" sz="32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F35154E4-446F-45B8-801F-221C37CE13E0}" type="datetime1">
              <a:rPr lang="en-US" smtClean="0"/>
              <a:pPr/>
              <a:t>4/2/2016</a:t>
            </a:fld>
            <a:endParaRPr lang="en-US" dirty="0"/>
          </a:p>
        </p:txBody>
      </p:sp>
      <p:sp>
        <p:nvSpPr>
          <p:cNvPr id="6" name="Slide Number Placeholder 5"/>
          <p:cNvSpPr>
            <a:spLocks noGrp="1"/>
          </p:cNvSpPr>
          <p:nvPr>
            <p:ph type="sldNum" sz="quarter" idx="12"/>
          </p:nvPr>
        </p:nvSpPr>
        <p:spPr/>
        <p:txBody>
          <a:bodyPr/>
          <a:lstStyle/>
          <a:p>
            <a:fld id="{6308821B-E3AE-4949-BFB2-FA002ED722EF}" type="slidenum">
              <a:rPr lang="en-US" smtClean="0"/>
              <a:pPr/>
              <a:t>6</a:t>
            </a:fld>
            <a:endParaRPr lang="en-US" dirty="0"/>
          </a:p>
        </p:txBody>
      </p:sp>
      <p:sp>
        <p:nvSpPr>
          <p:cNvPr id="9" name="Text Box 1028"/>
          <p:cNvSpPr txBox="1">
            <a:spLocks noChangeArrowheads="1"/>
          </p:cNvSpPr>
          <p:nvPr/>
        </p:nvSpPr>
        <p:spPr bwMode="auto">
          <a:xfrm>
            <a:off x="762000" y="2895600"/>
            <a:ext cx="3810000" cy="2246769"/>
          </a:xfrm>
          <a:prstGeom prst="rect">
            <a:avLst/>
          </a:prstGeom>
          <a:noFill/>
          <a:ln w="9525">
            <a:noFill/>
            <a:miter lim="800000"/>
            <a:headEnd/>
            <a:tailEnd/>
          </a:ln>
        </p:spPr>
        <p:txBody>
          <a:bodyPr wrap="square">
            <a:spAutoFit/>
          </a:bodyPr>
          <a:lstStyle/>
          <a:p>
            <a:pPr eaLnBrk="0" hangingPunct="0">
              <a:buFont typeface="Arial" charset="0"/>
              <a:buChar char="•"/>
            </a:pPr>
            <a:r>
              <a:rPr lang="en-US" sz="2800" smtClean="0">
                <a:latin typeface="Times New Roman" pitchFamily="18" charset="0"/>
                <a:cs typeface="Times New Roman" pitchFamily="18" charset="0"/>
              </a:rPr>
              <a:t> easier to maintain</a:t>
            </a:r>
            <a:endParaRPr lang="en-US" sz="2800">
              <a:latin typeface="Times New Roman" pitchFamily="18" charset="0"/>
              <a:cs typeface="Times New Roman" pitchFamily="18" charset="0"/>
            </a:endParaRPr>
          </a:p>
          <a:p>
            <a:pPr eaLnBrk="0" hangingPunct="0">
              <a:buFont typeface="Arial" charset="0"/>
              <a:buChar char="•"/>
            </a:pP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easier to search – for the entity &amp; for others</a:t>
            </a:r>
            <a:endParaRPr lang="en-US" sz="2800">
              <a:latin typeface="Times New Roman" pitchFamily="18" charset="0"/>
              <a:cs typeface="Times New Roman" pitchFamily="18" charset="0"/>
            </a:endParaRPr>
          </a:p>
          <a:p>
            <a:pPr eaLnBrk="0" hangingPunct="0">
              <a:buFont typeface="Arial" charset="0"/>
              <a:buChar char="•"/>
            </a:pPr>
            <a:r>
              <a:rPr lang="en-US" sz="2800" smtClean="0">
                <a:latin typeface="Times New Roman" pitchFamily="18" charset="0"/>
                <a:cs typeface="Times New Roman" pitchFamily="18" charset="0"/>
              </a:rPr>
              <a:t> easier to share </a:t>
            </a:r>
          </a:p>
          <a:p>
            <a:pPr eaLnBrk="0" hangingPunct="0">
              <a:buFont typeface="Arial" charset="0"/>
              <a:buChar char="•"/>
            </a:pPr>
            <a:r>
              <a:rPr lang="en-US" sz="2800" smtClean="0">
                <a:latin typeface="Times New Roman" pitchFamily="18" charset="0"/>
                <a:cs typeface="Times New Roman" pitchFamily="18" charset="0"/>
              </a:rPr>
              <a:t> &amp; has a longer life</a:t>
            </a:r>
            <a:endParaRPr lang="en-US" sz="2800">
              <a:latin typeface="Times New Roman" pitchFamily="18" charset="0"/>
              <a:cs typeface="Times New Roman" pitchFamily="18" charset="0"/>
            </a:endParaRPr>
          </a:p>
        </p:txBody>
      </p:sp>
      <p:pic>
        <p:nvPicPr>
          <p:cNvPr id="10" name="Content Placeholder 3" descr="video-distribution.jpg"/>
          <p:cNvPicPr>
            <a:picLocks noChangeAspect="1"/>
          </p:cNvPicPr>
          <p:nvPr/>
        </p:nvPicPr>
        <p:blipFill>
          <a:blip r:embed="rId3" cstate="print"/>
          <a:stretch>
            <a:fillRect/>
          </a:stretch>
        </p:blipFill>
        <p:spPr>
          <a:xfrm>
            <a:off x="4648200" y="1371600"/>
            <a:ext cx="4072647" cy="3190240"/>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earch1.JPG"/>
          <p:cNvPicPr>
            <a:picLocks noChangeAspect="1"/>
          </p:cNvPicPr>
          <p:nvPr/>
        </p:nvPicPr>
        <p:blipFill>
          <a:blip r:embed="rId4" cstate="print"/>
          <a:stretch>
            <a:fillRect/>
          </a:stretch>
        </p:blipFill>
        <p:spPr>
          <a:xfrm>
            <a:off x="5105400" y="2514600"/>
            <a:ext cx="3124200" cy="1479313"/>
          </a:xfrm>
          <a:prstGeom prst="rect">
            <a:avLst/>
          </a:prstGeom>
          <a:ln>
            <a:solidFill>
              <a:schemeClr val="tx1"/>
            </a:solidFill>
          </a:ln>
        </p:spPr>
      </p:pic>
      <p:sp>
        <p:nvSpPr>
          <p:cNvPr id="13" name="TextBox 12"/>
          <p:cNvSpPr txBox="1"/>
          <p:nvPr/>
        </p:nvSpPr>
        <p:spPr>
          <a:xfrm>
            <a:off x="5638800" y="2743200"/>
            <a:ext cx="2027414" cy="1107996"/>
          </a:xfrm>
          <a:prstGeom prst="rect">
            <a:avLst/>
          </a:prstGeom>
          <a:noFill/>
        </p:spPr>
        <p:txBody>
          <a:bodyPr wrap="none" rtlCol="0">
            <a:spAutoFit/>
          </a:bodyPr>
          <a:lstStyle/>
          <a:p>
            <a:r>
              <a:rPr lang="en-US" sz="6600" b="1" i="1" dirty="0" smtClean="0">
                <a:solidFill>
                  <a:srgbClr val="800000"/>
                </a:solidFill>
                <a:effectLst>
                  <a:outerShdw blurRad="38100" dist="38100" dir="2700000" algn="tl">
                    <a:srgbClr val="000000">
                      <a:alpha val="43137"/>
                    </a:srgbClr>
                  </a:outerShdw>
                </a:effectLst>
              </a:rPr>
              <a:t>REAP</a:t>
            </a:r>
            <a:endParaRPr lang="en-GB" sz="6600" b="1" i="1" dirty="0">
              <a:solidFill>
                <a:srgbClr val="8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60</a:t>
            </a:fld>
            <a:endParaRPr lang="en-US"/>
          </a:p>
        </p:txBody>
      </p:sp>
      <p:pic>
        <p:nvPicPr>
          <p:cNvPr id="38915" name="Picture 3" descr="C:\Users\Paul_Kroening\Documents\SIL machine\REAP\Training\LCTC REAP familiarization\59 article biblio with downloadable file.jpg"/>
          <p:cNvPicPr>
            <a:picLocks noChangeAspect="1" noChangeArrowheads="1"/>
          </p:cNvPicPr>
          <p:nvPr/>
        </p:nvPicPr>
        <p:blipFill>
          <a:blip r:embed="rId3"/>
          <a:srcRect/>
          <a:stretch>
            <a:fillRect/>
          </a:stretch>
        </p:blipFill>
        <p:spPr bwMode="auto">
          <a:xfrm>
            <a:off x="533400" y="609600"/>
            <a:ext cx="7162800" cy="5761143"/>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61</a:t>
            </a:fld>
            <a:endParaRPr lang="en-US"/>
          </a:p>
        </p:txBody>
      </p:sp>
      <p:pic>
        <p:nvPicPr>
          <p:cNvPr id="34818" name="Picture 2" descr="C:\Users\Paul_Kroening\Documents\SIL machine\REAP\Training\LCTC REAP familiarization\51 see it is on sil.org.jpg"/>
          <p:cNvPicPr>
            <a:picLocks noChangeAspect="1" noChangeArrowheads="1"/>
          </p:cNvPicPr>
          <p:nvPr/>
        </p:nvPicPr>
        <p:blipFill>
          <a:blip r:embed="rId3"/>
          <a:srcRect/>
          <a:stretch>
            <a:fillRect/>
          </a:stretch>
        </p:blipFill>
        <p:spPr bwMode="auto">
          <a:xfrm>
            <a:off x="685800" y="762000"/>
            <a:ext cx="7476719" cy="4572000"/>
          </a:xfrm>
          <a:prstGeom prst="rect">
            <a:avLst/>
          </a:prstGeom>
          <a:noFill/>
        </p:spPr>
      </p:pic>
      <p:sp>
        <p:nvSpPr>
          <p:cNvPr id="7" name="Oval 6"/>
          <p:cNvSpPr/>
          <p:nvPr/>
        </p:nvSpPr>
        <p:spPr>
          <a:xfrm>
            <a:off x="685800" y="1600200"/>
            <a:ext cx="6400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62</a:t>
            </a:fld>
            <a:endParaRPr lang="en-US"/>
          </a:p>
        </p:txBody>
      </p:sp>
      <p:pic>
        <p:nvPicPr>
          <p:cNvPr id="38915" name="Picture 3" descr="C:\Users\Paul_Kroening\Documents\SIL machine\REAP\Training\LCTC REAP familiarization\59 article biblio with downloadable file.jpg"/>
          <p:cNvPicPr>
            <a:picLocks noChangeAspect="1" noChangeArrowheads="1"/>
          </p:cNvPicPr>
          <p:nvPr/>
        </p:nvPicPr>
        <p:blipFill>
          <a:blip r:embed="rId3"/>
          <a:srcRect/>
          <a:stretch>
            <a:fillRect/>
          </a:stretch>
        </p:blipFill>
        <p:spPr bwMode="auto">
          <a:xfrm>
            <a:off x="533400" y="609600"/>
            <a:ext cx="7162800" cy="5761143"/>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B68761-C147-4A60-BAC7-FDA57B3FCC03}" type="datetime1">
              <a:rPr lang="en-US"/>
              <a:pPr>
                <a:defRPr/>
              </a:pPr>
              <a:t>4/2/2016</a:t>
            </a:fld>
            <a:endParaRPr lang="en-US"/>
          </a:p>
        </p:txBody>
      </p:sp>
      <p:sp>
        <p:nvSpPr>
          <p:cNvPr id="5" name="Slide Number Placeholder 4"/>
          <p:cNvSpPr>
            <a:spLocks noGrp="1"/>
          </p:cNvSpPr>
          <p:nvPr>
            <p:ph type="sldNum" sz="quarter" idx="4294967295"/>
          </p:nvPr>
        </p:nvSpPr>
        <p:spPr>
          <a:xfrm>
            <a:off x="1676400" y="6373813"/>
            <a:ext cx="1295400" cy="365125"/>
          </a:xfrm>
          <a:prstGeom prst="rect">
            <a:avLst/>
          </a:prstGeom>
        </p:spPr>
        <p:txBody>
          <a:bodyPr/>
          <a:lstStyle/>
          <a:p>
            <a:pPr>
              <a:defRPr/>
            </a:pPr>
            <a:fld id="{06C875C8-73C8-489D-97D4-9B722A6AA024}" type="slidenum">
              <a:rPr lang="en-US"/>
              <a:pPr>
                <a:defRPr/>
              </a:pPr>
              <a:t>63</a:t>
            </a:fld>
            <a:endParaRPr lang="en-US"/>
          </a:p>
        </p:txBody>
      </p:sp>
      <p:pic>
        <p:nvPicPr>
          <p:cNvPr id="3074" name="Picture 2" descr="C:\Users\Paul_Kroening\Documents\SIL machine\REAP\Training\LCTC REAP familiarization\03 REAP home page.jpg"/>
          <p:cNvPicPr>
            <a:picLocks noChangeAspect="1" noChangeArrowheads="1"/>
          </p:cNvPicPr>
          <p:nvPr/>
        </p:nvPicPr>
        <p:blipFill>
          <a:blip r:embed="rId3"/>
          <a:srcRect/>
          <a:stretch>
            <a:fillRect/>
          </a:stretch>
        </p:blipFill>
        <p:spPr bwMode="auto">
          <a:xfrm>
            <a:off x="762000" y="609600"/>
            <a:ext cx="7313613" cy="537842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B68761-C147-4A60-BAC7-FDA57B3FCC03}" type="datetime1">
              <a:rPr lang="en-US" smtClean="0"/>
              <a:pPr/>
              <a:t>4/2/2016</a:t>
            </a:fld>
            <a:endParaRPr lang="en-US"/>
          </a:p>
        </p:txBody>
      </p:sp>
      <p:sp>
        <p:nvSpPr>
          <p:cNvPr id="5" name="Slide Number Placeholder 4"/>
          <p:cNvSpPr>
            <a:spLocks noGrp="1"/>
          </p:cNvSpPr>
          <p:nvPr>
            <p:ph type="sldNum" sz="quarter" idx="12"/>
          </p:nvPr>
        </p:nvSpPr>
        <p:spPr/>
        <p:txBody>
          <a:bodyPr/>
          <a:lstStyle/>
          <a:p>
            <a:fld id="{6308821B-E3AE-4949-BFB2-FA002ED722EF}" type="slidenum">
              <a:rPr lang="en-US" smtClean="0"/>
              <a:pPr/>
              <a:t>64</a:t>
            </a:fld>
            <a:endParaRPr lang="en-US"/>
          </a:p>
        </p:txBody>
      </p:sp>
      <p:sp>
        <p:nvSpPr>
          <p:cNvPr id="6" name="Rectangle 5"/>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5154E4-446F-45B8-801F-221C37CE13E0}" type="datetime1">
              <a:rPr lang="en-US" smtClean="0"/>
              <a:pPr/>
              <a:t>4/2/2016</a:t>
            </a:fld>
            <a:endParaRPr lang="en-US" dirty="0"/>
          </a:p>
        </p:txBody>
      </p:sp>
      <p:sp>
        <p:nvSpPr>
          <p:cNvPr id="6" name="Slide Number Placeholder 5"/>
          <p:cNvSpPr>
            <a:spLocks noGrp="1"/>
          </p:cNvSpPr>
          <p:nvPr>
            <p:ph type="sldNum" sz="quarter" idx="12"/>
          </p:nvPr>
        </p:nvSpPr>
        <p:spPr/>
        <p:txBody>
          <a:bodyPr/>
          <a:lstStyle/>
          <a:p>
            <a:fld id="{6308821B-E3AE-4949-BFB2-FA002ED722EF}" type="slidenum">
              <a:rPr lang="en-US" smtClean="0"/>
              <a:pPr/>
              <a:t>7</a:t>
            </a:fld>
            <a:endParaRPr lang="en-US" dirty="0"/>
          </a:p>
        </p:txBody>
      </p:sp>
      <p:pic>
        <p:nvPicPr>
          <p:cNvPr id="10" name="Content Placeholder 3" descr="video-distribution.jpg"/>
          <p:cNvPicPr>
            <a:picLocks noChangeAspect="1"/>
          </p:cNvPicPr>
          <p:nvPr/>
        </p:nvPicPr>
        <p:blipFill>
          <a:blip r:embed="rId3" cstate="print"/>
          <a:stretch>
            <a:fillRect/>
          </a:stretch>
        </p:blipFill>
        <p:spPr>
          <a:xfrm>
            <a:off x="4927060" y="1371600"/>
            <a:ext cx="3793787" cy="2971800"/>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earch1.JPG"/>
          <p:cNvPicPr>
            <a:picLocks noChangeAspect="1"/>
          </p:cNvPicPr>
          <p:nvPr/>
        </p:nvPicPr>
        <p:blipFill>
          <a:blip r:embed="rId4" cstate="print"/>
          <a:stretch>
            <a:fillRect/>
          </a:stretch>
        </p:blipFill>
        <p:spPr>
          <a:xfrm>
            <a:off x="5638800" y="2514601"/>
            <a:ext cx="2590800" cy="1226747"/>
          </a:xfrm>
          <a:prstGeom prst="rect">
            <a:avLst/>
          </a:prstGeom>
          <a:ln>
            <a:solidFill>
              <a:schemeClr val="tx1"/>
            </a:solidFill>
          </a:ln>
        </p:spPr>
      </p:pic>
      <p:sp>
        <p:nvSpPr>
          <p:cNvPr id="13" name="TextBox 12"/>
          <p:cNvSpPr txBox="1"/>
          <p:nvPr/>
        </p:nvSpPr>
        <p:spPr>
          <a:xfrm>
            <a:off x="6172200" y="2743200"/>
            <a:ext cx="1722614" cy="830997"/>
          </a:xfrm>
          <a:prstGeom prst="rect">
            <a:avLst/>
          </a:prstGeom>
          <a:noFill/>
        </p:spPr>
        <p:txBody>
          <a:bodyPr wrap="square" rtlCol="0">
            <a:spAutoFit/>
          </a:bodyPr>
          <a:lstStyle/>
          <a:p>
            <a:r>
              <a:rPr lang="en-US" sz="4800" b="1" i="1" dirty="0" smtClean="0">
                <a:solidFill>
                  <a:srgbClr val="800000"/>
                </a:solidFill>
                <a:effectLst>
                  <a:outerShdw blurRad="38100" dist="38100" dir="2700000" algn="tl">
                    <a:srgbClr val="000000">
                      <a:alpha val="43137"/>
                    </a:srgbClr>
                  </a:outerShdw>
                </a:effectLst>
              </a:rPr>
              <a:t>REAP</a:t>
            </a:r>
            <a:endParaRPr lang="en-GB" sz="4800" b="1" i="1" dirty="0">
              <a:solidFill>
                <a:srgbClr val="800000"/>
              </a:solidFill>
              <a:effectLst>
                <a:outerShdw blurRad="38100" dist="38100" dir="2700000" algn="tl">
                  <a:srgbClr val="000000">
                    <a:alpha val="43137"/>
                  </a:srgbClr>
                </a:outerShdw>
              </a:effectLst>
            </a:endParaRPr>
          </a:p>
        </p:txBody>
      </p:sp>
      <p:sp>
        <p:nvSpPr>
          <p:cNvPr id="14" name="Content Placeholder 2"/>
          <p:cNvSpPr txBox="1">
            <a:spLocks/>
          </p:cNvSpPr>
          <p:nvPr/>
        </p:nvSpPr>
        <p:spPr>
          <a:xfrm>
            <a:off x="304800" y="533400"/>
            <a:ext cx="4648200" cy="556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REAP lets us share our work with future generations</a:t>
            </a:r>
            <a:b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br>
            <a:endPar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For more sustainable language development</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For continuation of interrupted projects</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For re-engagement with past work</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For re-working older materials for new purposes.</a:t>
            </a:r>
          </a:p>
          <a:p>
            <a:pPr marL="457200" marR="0" lvl="0" indent="-4572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219200"/>
            <a:ext cx="8229600" cy="487362"/>
          </a:xfrm>
        </p:spPr>
        <p:txBody>
          <a:bodyPr/>
          <a:lstStyle/>
          <a:p>
            <a:r>
              <a:rPr lang="en-US" sz="3600">
                <a:latin typeface="Times New Roman" pitchFamily="18" charset="0"/>
                <a:cs typeface="Times New Roman" pitchFamily="18" charset="0"/>
              </a:rPr>
              <a:t>Backup vs. Archiving: </a:t>
            </a:r>
            <a:r>
              <a:rPr lang="en-US" sz="3600" smtClean="0">
                <a:latin typeface="Times New Roman" pitchFamily="18" charset="0"/>
                <a:cs typeface="Times New Roman" pitchFamily="18" charset="0"/>
              </a:rPr>
              <a:t>different goals</a:t>
            </a:r>
            <a:endParaRPr lang="en-US" sz="3600">
              <a:latin typeface="Times New Roman" pitchFamily="18" charset="0"/>
              <a:cs typeface="Times New Roman" pitchFamily="18" charset="0"/>
            </a:endParaRPr>
          </a:p>
        </p:txBody>
      </p:sp>
      <p:sp>
        <p:nvSpPr>
          <p:cNvPr id="6147" name="Rectangle 3"/>
          <p:cNvSpPr>
            <a:spLocks noGrp="1" noChangeArrowheads="1"/>
          </p:cNvSpPr>
          <p:nvPr>
            <p:ph type="body" idx="1"/>
          </p:nvPr>
        </p:nvSpPr>
        <p:spPr>
          <a:xfrm>
            <a:off x="457200" y="2178050"/>
            <a:ext cx="8229600" cy="3689350"/>
          </a:xfrm>
        </p:spPr>
        <p:txBody>
          <a:bodyPr>
            <a:normAutofit/>
          </a:bodyPr>
          <a:lstStyle/>
          <a:p>
            <a:pPr>
              <a:lnSpc>
                <a:spcPct val="80000"/>
              </a:lnSpc>
              <a:spcBef>
                <a:spcPct val="55000"/>
              </a:spcBef>
            </a:pPr>
            <a:r>
              <a:rPr lang="en-US" sz="2800" b="1">
                <a:latin typeface="Times New Roman" pitchFamily="18" charset="0"/>
                <a:cs typeface="Times New Roman" pitchFamily="18" charset="0"/>
              </a:rPr>
              <a:t>Backups </a:t>
            </a:r>
            <a:r>
              <a:rPr lang="en-US" sz="2800">
                <a:latin typeface="Times New Roman" pitchFamily="18" charset="0"/>
                <a:cs typeface="Times New Roman" pitchFamily="18" charset="0"/>
              </a:rPr>
              <a:t>are designed to facilitate </a:t>
            </a:r>
            <a:r>
              <a:rPr lang="en-US" sz="2800" b="1">
                <a:latin typeface="Times New Roman" pitchFamily="18" charset="0"/>
                <a:cs typeface="Times New Roman" pitchFamily="18" charset="0"/>
              </a:rPr>
              <a:t>rapid recovery </a:t>
            </a:r>
            <a:r>
              <a:rPr lang="en-US" sz="2800">
                <a:latin typeface="Times New Roman" pitchFamily="18" charset="0"/>
                <a:cs typeface="Times New Roman" pitchFamily="18" charset="0"/>
              </a:rPr>
              <a:t>from </a:t>
            </a:r>
            <a:r>
              <a:rPr lang="en-US" sz="2800" smtClean="0">
                <a:latin typeface="Times New Roman" pitchFamily="18" charset="0"/>
                <a:cs typeface="Times New Roman" pitchFamily="18" charset="0"/>
              </a:rPr>
              <a:t>disasters like theft</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looting, fire</a:t>
            </a:r>
            <a:r>
              <a:rPr lang="en-US" sz="2800">
                <a:latin typeface="Times New Roman" pitchFamily="18" charset="0"/>
                <a:cs typeface="Times New Roman" pitchFamily="18" charset="0"/>
              </a:rPr>
              <a:t>, data loss or data corruption, hard-disk failure, etc. </a:t>
            </a:r>
          </a:p>
          <a:p>
            <a:pPr>
              <a:lnSpc>
                <a:spcPct val="80000"/>
              </a:lnSpc>
              <a:spcBef>
                <a:spcPct val="140000"/>
              </a:spcBef>
            </a:pPr>
            <a:r>
              <a:rPr lang="en-US" sz="2800" b="1">
                <a:latin typeface="Times New Roman" pitchFamily="18" charset="0"/>
                <a:cs typeface="Times New Roman" pitchFamily="18" charset="0"/>
              </a:rPr>
              <a:t>Archives </a:t>
            </a:r>
            <a:r>
              <a:rPr lang="en-US" sz="2800">
                <a:latin typeface="Times New Roman" pitchFamily="18" charset="0"/>
                <a:cs typeface="Times New Roman" pitchFamily="18" charset="0"/>
              </a:rPr>
              <a:t>should facilitate the </a:t>
            </a:r>
            <a:r>
              <a:rPr lang="en-US" sz="2800" b="1">
                <a:latin typeface="Times New Roman" pitchFamily="18" charset="0"/>
                <a:cs typeface="Times New Roman" pitchFamily="18" charset="0"/>
              </a:rPr>
              <a:t>preservation of stable materials </a:t>
            </a:r>
            <a:r>
              <a:rPr lang="en-US" sz="2800">
                <a:latin typeface="Times New Roman" pitchFamily="18" charset="0"/>
                <a:cs typeface="Times New Roman" pitchFamily="18" charset="0"/>
              </a:rPr>
              <a:t>that are deemed to have long term </a:t>
            </a:r>
            <a:r>
              <a:rPr lang="en-US" sz="2800" smtClean="0">
                <a:latin typeface="Times New Roman" pitchFamily="18" charset="0"/>
                <a:cs typeface="Times New Roman" pitchFamily="18" charset="0"/>
              </a:rPr>
              <a:t>value</a:t>
            </a:r>
            <a:r>
              <a:rPr lang="en-US" smtClean="0">
                <a:latin typeface="Times New Roman" pitchFamily="18" charset="0"/>
                <a:cs typeface="Times New Roman" pitchFamily="18" charset="0"/>
              </a:rPr>
              <a:t>. </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slide(fromBottom)">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7"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idx="4294967295"/>
          </p:nvPr>
        </p:nvSpPr>
        <p:spPr>
          <a:xfrm>
            <a:off x="1447800" y="609600"/>
            <a:ext cx="6172200" cy="914400"/>
          </a:xfrm>
        </p:spPr>
        <p:txBody>
          <a:bodyPr/>
          <a:lstStyle/>
          <a:p>
            <a:pPr eaLnBrk="1" fontAlgn="auto" hangingPunct="1">
              <a:spcAft>
                <a:spcPts val="0"/>
              </a:spcAft>
              <a:defRPr/>
            </a:pPr>
            <a:r>
              <a:rPr lang="en-US" sz="3200" b="0" smtClean="0">
                <a:solidFill>
                  <a:schemeClr val="tx1"/>
                </a:solidFill>
                <a:effectLst/>
                <a:latin typeface="Times New Roman" pitchFamily="18" charset="0"/>
                <a:cs typeface="Times New Roman" pitchFamily="18" charset="0"/>
              </a:rPr>
              <a:t>What does  </a:t>
            </a:r>
            <a:r>
              <a:rPr lang="en-US" sz="3200" b="0" dirty="0" smtClean="0">
                <a:solidFill>
                  <a:schemeClr val="tx1"/>
                </a:solidFill>
                <a:effectLst/>
                <a:latin typeface="Times New Roman" pitchFamily="18" charset="0"/>
                <a:cs typeface="Times New Roman" pitchFamily="18" charset="0"/>
              </a:rPr>
              <a:t>REAP </a:t>
            </a:r>
            <a:r>
              <a:rPr lang="en-US" sz="3200" b="0" i="1" dirty="0" smtClean="0">
                <a:solidFill>
                  <a:schemeClr val="tx1"/>
                </a:solidFill>
                <a:effectLst/>
                <a:latin typeface="Times New Roman" pitchFamily="18" charset="0"/>
                <a:cs typeface="Times New Roman" pitchFamily="18" charset="0"/>
              </a:rPr>
              <a:t>contain</a:t>
            </a:r>
            <a:r>
              <a:rPr lang="en-US" sz="3200" b="0" dirty="0" smtClean="0">
                <a:solidFill>
                  <a:schemeClr val="tx1"/>
                </a:solidFill>
                <a:effectLst/>
                <a:latin typeface="Times New Roman" pitchFamily="18" charset="0"/>
                <a:cs typeface="Times New Roman" pitchFamily="18" charset="0"/>
              </a:rPr>
              <a:t>?</a:t>
            </a:r>
          </a:p>
        </p:txBody>
      </p:sp>
      <p:sp>
        <p:nvSpPr>
          <p:cNvPr id="56323" name="Content Placeholder 2"/>
          <p:cNvSpPr>
            <a:spLocks noGrp="1"/>
          </p:cNvSpPr>
          <p:nvPr>
            <p:ph idx="4294967295"/>
          </p:nvPr>
        </p:nvSpPr>
        <p:spPr>
          <a:xfrm>
            <a:off x="609600" y="1524000"/>
            <a:ext cx="8001000" cy="2209800"/>
          </a:xfrm>
        </p:spPr>
        <p:txBody>
          <a:bodyPr>
            <a:normAutofit fontScale="92500" lnSpcReduction="10000"/>
          </a:bodyPr>
          <a:lstStyle/>
          <a:p>
            <a:pPr>
              <a:buNone/>
            </a:pPr>
            <a:r>
              <a:rPr lang="en-US" smtClean="0">
                <a:latin typeface="Times New Roman" pitchFamily="18" charset="0"/>
                <a:cs typeface="Times New Roman" pitchFamily="18" charset="0"/>
              </a:rPr>
              <a:t>REAP is our </a:t>
            </a:r>
            <a:r>
              <a:rPr lang="en-US" i="1" smtClean="0">
                <a:latin typeface="Times New Roman" pitchFamily="18" charset="0"/>
                <a:cs typeface="Times New Roman" pitchFamily="18" charset="0"/>
              </a:rPr>
              <a:t>language &amp; culture </a:t>
            </a:r>
            <a:r>
              <a:rPr lang="en-US" smtClean="0">
                <a:latin typeface="Times New Roman" pitchFamily="18" charset="0"/>
                <a:cs typeface="Times New Roman" pitchFamily="18" charset="0"/>
              </a:rPr>
              <a:t>knowledge repository, including translated works, Scripture, vernacular works, research, academic production, training materials, etc., both published and not published.</a:t>
            </a:r>
          </a:p>
          <a:p>
            <a:pPr eaLnBrk="1" hangingPunct="1">
              <a:buFont typeface="Wingdings" pitchFamily="2" charset="2"/>
              <a:buChar char="§"/>
            </a:pPr>
            <a:endParaRPr lang="en-US" smtClean="0"/>
          </a:p>
          <a:p>
            <a:pPr eaLnBrk="1" hangingPunct="1">
              <a:buFont typeface="Wingdings" pitchFamily="2" charset="2"/>
              <a:buChar char="§"/>
            </a:pPr>
            <a:endParaRPr lang="en-US" smtClean="0"/>
          </a:p>
        </p:txBody>
      </p:sp>
      <p:sp>
        <p:nvSpPr>
          <p:cNvPr id="4" name="TextBox 3"/>
          <p:cNvSpPr txBox="1"/>
          <p:nvPr/>
        </p:nvSpPr>
        <p:spPr>
          <a:xfrm>
            <a:off x="914400" y="3886200"/>
            <a:ext cx="6477000" cy="1569660"/>
          </a:xfrm>
          <a:prstGeom prst="rect">
            <a:avLst/>
          </a:prstGeom>
          <a:noFill/>
        </p:spPr>
        <p:txBody>
          <a:bodyPr wrap="square" rtlCol="0">
            <a:spAutoFit/>
          </a:bodyPr>
          <a:lstStyle/>
          <a:p>
            <a:r>
              <a:rPr lang="en-US" sz="3200" smtClean="0">
                <a:latin typeface="Times New Roman" pitchFamily="18" charset="0"/>
                <a:cs typeface="Times New Roman" pitchFamily="18" charset="0"/>
              </a:rPr>
              <a:t>It does not contain finance data, personnel data or other. Only language and culture materials.</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19694</TotalTime>
  <Words>1705</Words>
  <Application>Microsoft Office PowerPoint</Application>
  <PresentationFormat>On-screen Show (4:3)</PresentationFormat>
  <Paragraphs>284</Paragraphs>
  <Slides>64</Slides>
  <Notes>60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REAP</vt:lpstr>
      <vt:lpstr>REAP is…</vt:lpstr>
      <vt:lpstr>REAP is </vt:lpstr>
      <vt:lpstr>SIL Language &amp; Culture Archives (LCA). </vt:lpstr>
      <vt:lpstr>Compared with a hardcopy archive, a central, remotely accessible, electronic archive is:</vt:lpstr>
      <vt:lpstr>Slide 7</vt:lpstr>
      <vt:lpstr>Backup vs. Archiving: different goals</vt:lpstr>
      <vt:lpstr>What does  REAP contain?</vt:lpstr>
      <vt:lpstr>What formats does REAP manage?</vt:lpstr>
      <vt:lpstr>Slide 11</vt:lpstr>
      <vt:lpstr>Slide 12</vt:lpstr>
      <vt:lpstr>Slide 13</vt:lpstr>
      <vt:lpstr>Slide 14</vt:lpstr>
      <vt:lpstr>Slide 15</vt:lpstr>
      <vt:lpstr>Slide 16</vt:lpstr>
      <vt:lpstr>Slide 17</vt:lpstr>
      <vt:lpstr>Slide 18</vt:lpstr>
      <vt:lpstr>Slide 19</vt:lpstr>
      <vt:lpstr>Slide 20</vt:lpstr>
      <vt:lpstr>Slide 21</vt:lpstr>
      <vt:lpstr>Collections</vt:lpstr>
      <vt:lpstr>REAP Communities and Collections</vt:lpstr>
      <vt:lpstr>Slide 24</vt:lpstr>
      <vt:lpstr>Searching in REAP</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SIL International (Software_Sales_JAARS@sil.org)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Swanson</dc:creator>
  <cp:lastModifiedBy>Paul_Kroening</cp:lastModifiedBy>
  <cp:revision>501</cp:revision>
  <dcterms:created xsi:type="dcterms:W3CDTF">2010-07-01T15:48:50Z</dcterms:created>
  <dcterms:modified xsi:type="dcterms:W3CDTF">2016-04-02T16:06:53Z</dcterms:modified>
</cp:coreProperties>
</file>