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  <p:sldMasterId id="2147483701" r:id="rId2"/>
  </p:sldMasterIdLst>
  <p:handoutMasterIdLst>
    <p:handoutMasterId r:id="rId12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9" autoAdjust="0"/>
    <p:restoredTop sz="86420" autoAdjust="0"/>
  </p:normalViewPr>
  <p:slideViewPr>
    <p:cSldViewPr snapToGrid="0" showGuides="1">
      <p:cViewPr varScale="1">
        <p:scale>
          <a:sx n="62" d="100"/>
          <a:sy n="62" d="100"/>
        </p:scale>
        <p:origin x="76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4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4" d="100"/>
          <a:sy n="54" d="100"/>
        </p:scale>
        <p:origin x="196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C1348-6A3A-477D-AA59-6EF8B79A3044}" type="datetimeFigureOut">
              <a:rPr lang="en-AU" smtClean="0"/>
              <a:t>4/04/2017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CA538-85CB-4267-8019-559375A678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0001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46438"/>
            <a:ext cx="5791200" cy="944562"/>
          </a:xfrm>
        </p:spPr>
        <p:txBody>
          <a:bodyPr/>
          <a:lstStyle>
            <a:lvl1pPr>
              <a:defRPr>
                <a:ln w="1270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2"/>
            <a:ext cx="8534400" cy="4389437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35AE-44A1-4ED6-AEA8-5ABBF21A02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04-Apr-17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E186-3112-4AB8-AF78-FDBC8ACE92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4"/>
            <a:ext cx="9144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9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04-Apr-17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518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04-Apr-17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487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04-Apr-17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620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04-Apr-17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742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04-Apr-17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902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04-Apr-17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225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04-Apr-17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734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53086D93-FCAC-47E0-A2EE-787E62CA814C}" type="datetimeFigureOut">
              <a:rPr lang="en-US" smtClean="0"/>
              <a:t>04-Apr-17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003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04-Apr-17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48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04-Apr-17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602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04-Apr-17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126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04-Apr-17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357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04-Apr-17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75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04-Apr-17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947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04-Apr-17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065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04-Apr-17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86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04-Apr-17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476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2">
                <a:lumMod val="25000"/>
              </a:schemeClr>
            </a:gs>
            <a:gs pos="50000">
              <a:schemeClr val="bg2">
                <a:lumMod val="75000"/>
              </a:schemeClr>
            </a:gs>
            <a:gs pos="100000">
              <a:schemeClr val="bg2">
                <a:lumMod val="9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9877B57-B008-4CE5-8338-37E128D97E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04-Apr-17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944DE186-3112-4AB8-AF78-FDBC8ACE92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3"/>
          <p:cNvSpPr/>
          <p:nvPr userDrawn="1"/>
        </p:nvSpPr>
        <p:spPr>
          <a:xfrm rot="16200000">
            <a:off x="2171700" y="-114299"/>
            <a:ext cx="7010400" cy="7086600"/>
          </a:xfrm>
          <a:custGeom>
            <a:avLst/>
            <a:gdLst>
              <a:gd name="connsiteX0" fmla="*/ 0 w 9144000"/>
              <a:gd name="connsiteY0" fmla="*/ 0 h 1600200"/>
              <a:gd name="connsiteX1" fmla="*/ 9144000 w 9144000"/>
              <a:gd name="connsiteY1" fmla="*/ 0 h 1600200"/>
              <a:gd name="connsiteX2" fmla="*/ 9144000 w 9144000"/>
              <a:gd name="connsiteY2" fmla="*/ 1600200 h 1600200"/>
              <a:gd name="connsiteX3" fmla="*/ 0 w 9144000"/>
              <a:gd name="connsiteY3" fmla="*/ 1600200 h 1600200"/>
              <a:gd name="connsiteX4" fmla="*/ 0 w 9144000"/>
              <a:gd name="connsiteY4" fmla="*/ 0 h 1600200"/>
              <a:gd name="connsiteX0" fmla="*/ 0 w 9144000"/>
              <a:gd name="connsiteY0" fmla="*/ 13138 h 1613338"/>
              <a:gd name="connsiteX1" fmla="*/ 4929352 w 9144000"/>
              <a:gd name="connsiteY1" fmla="*/ 0 h 1613338"/>
              <a:gd name="connsiteX2" fmla="*/ 9144000 w 9144000"/>
              <a:gd name="connsiteY2" fmla="*/ 13138 h 1613338"/>
              <a:gd name="connsiteX3" fmla="*/ 9144000 w 9144000"/>
              <a:gd name="connsiteY3" fmla="*/ 1613338 h 1613338"/>
              <a:gd name="connsiteX4" fmla="*/ 0 w 9144000"/>
              <a:gd name="connsiteY4" fmla="*/ 1613338 h 1613338"/>
              <a:gd name="connsiteX5" fmla="*/ 0 w 9144000"/>
              <a:gd name="connsiteY5" fmla="*/ 13138 h 1613338"/>
              <a:gd name="connsiteX0" fmla="*/ 0 w 9144000"/>
              <a:gd name="connsiteY0" fmla="*/ 13138 h 1613338"/>
              <a:gd name="connsiteX1" fmla="*/ 5129048 w 9144000"/>
              <a:gd name="connsiteY1" fmla="*/ 0 h 1613338"/>
              <a:gd name="connsiteX2" fmla="*/ 9144000 w 9144000"/>
              <a:gd name="connsiteY2" fmla="*/ 13138 h 1613338"/>
              <a:gd name="connsiteX3" fmla="*/ 9144000 w 9144000"/>
              <a:gd name="connsiteY3" fmla="*/ 1613338 h 1613338"/>
              <a:gd name="connsiteX4" fmla="*/ 0 w 9144000"/>
              <a:gd name="connsiteY4" fmla="*/ 1613338 h 1613338"/>
              <a:gd name="connsiteX5" fmla="*/ 0 w 9144000"/>
              <a:gd name="connsiteY5" fmla="*/ 13138 h 1613338"/>
              <a:gd name="connsiteX0" fmla="*/ 0 w 9144000"/>
              <a:gd name="connsiteY0" fmla="*/ 13138 h 1613338"/>
              <a:gd name="connsiteX1" fmla="*/ 5076497 w 9144000"/>
              <a:gd name="connsiteY1" fmla="*/ 10510 h 1613338"/>
              <a:gd name="connsiteX2" fmla="*/ 5129048 w 9144000"/>
              <a:gd name="connsiteY2" fmla="*/ 0 h 1613338"/>
              <a:gd name="connsiteX3" fmla="*/ 9144000 w 9144000"/>
              <a:gd name="connsiteY3" fmla="*/ 13138 h 1613338"/>
              <a:gd name="connsiteX4" fmla="*/ 9144000 w 9144000"/>
              <a:gd name="connsiteY4" fmla="*/ 1613338 h 1613338"/>
              <a:gd name="connsiteX5" fmla="*/ 0 w 9144000"/>
              <a:gd name="connsiteY5" fmla="*/ 1613338 h 1613338"/>
              <a:gd name="connsiteX6" fmla="*/ 0 w 9144000"/>
              <a:gd name="connsiteY6" fmla="*/ 13138 h 1613338"/>
              <a:gd name="connsiteX0" fmla="*/ 0 w 9144000"/>
              <a:gd name="connsiteY0" fmla="*/ 13138 h 1613338"/>
              <a:gd name="connsiteX1" fmla="*/ 1072055 w 9144000"/>
              <a:gd name="connsiteY1" fmla="*/ 10510 h 1613338"/>
              <a:gd name="connsiteX2" fmla="*/ 5076497 w 9144000"/>
              <a:gd name="connsiteY2" fmla="*/ 10510 h 1613338"/>
              <a:gd name="connsiteX3" fmla="*/ 5129048 w 9144000"/>
              <a:gd name="connsiteY3" fmla="*/ 0 h 1613338"/>
              <a:gd name="connsiteX4" fmla="*/ 9144000 w 9144000"/>
              <a:gd name="connsiteY4" fmla="*/ 13138 h 1613338"/>
              <a:gd name="connsiteX5" fmla="*/ 9144000 w 9144000"/>
              <a:gd name="connsiteY5" fmla="*/ 1613338 h 1613338"/>
              <a:gd name="connsiteX6" fmla="*/ 0 w 9144000"/>
              <a:gd name="connsiteY6" fmla="*/ 1613338 h 1613338"/>
              <a:gd name="connsiteX7" fmla="*/ 0 w 9144000"/>
              <a:gd name="connsiteY7" fmla="*/ 13138 h 1613338"/>
              <a:gd name="connsiteX0" fmla="*/ 0 w 9144000"/>
              <a:gd name="connsiteY0" fmla="*/ 13138 h 1613338"/>
              <a:gd name="connsiteX1" fmla="*/ 1072055 w 9144000"/>
              <a:gd name="connsiteY1" fmla="*/ 10510 h 1613338"/>
              <a:gd name="connsiteX2" fmla="*/ 1156138 w 9144000"/>
              <a:gd name="connsiteY2" fmla="*/ 10510 h 1613338"/>
              <a:gd name="connsiteX3" fmla="*/ 5076497 w 9144000"/>
              <a:gd name="connsiteY3" fmla="*/ 10510 h 1613338"/>
              <a:gd name="connsiteX4" fmla="*/ 5129048 w 9144000"/>
              <a:gd name="connsiteY4" fmla="*/ 0 h 1613338"/>
              <a:gd name="connsiteX5" fmla="*/ 9144000 w 9144000"/>
              <a:gd name="connsiteY5" fmla="*/ 13138 h 1613338"/>
              <a:gd name="connsiteX6" fmla="*/ 9144000 w 9144000"/>
              <a:gd name="connsiteY6" fmla="*/ 1613338 h 1613338"/>
              <a:gd name="connsiteX7" fmla="*/ 0 w 9144000"/>
              <a:gd name="connsiteY7" fmla="*/ 1613338 h 1613338"/>
              <a:gd name="connsiteX8" fmla="*/ 0 w 9144000"/>
              <a:gd name="connsiteY8" fmla="*/ 13138 h 1613338"/>
              <a:gd name="connsiteX0" fmla="*/ 0 w 9144000"/>
              <a:gd name="connsiteY0" fmla="*/ 13138 h 1613338"/>
              <a:gd name="connsiteX1" fmla="*/ 1072055 w 9144000"/>
              <a:gd name="connsiteY1" fmla="*/ 10510 h 1613338"/>
              <a:gd name="connsiteX2" fmla="*/ 1072055 w 9144000"/>
              <a:gd name="connsiteY2" fmla="*/ 830317 h 1613338"/>
              <a:gd name="connsiteX3" fmla="*/ 5076497 w 9144000"/>
              <a:gd name="connsiteY3" fmla="*/ 10510 h 1613338"/>
              <a:gd name="connsiteX4" fmla="*/ 5129048 w 9144000"/>
              <a:gd name="connsiteY4" fmla="*/ 0 h 1613338"/>
              <a:gd name="connsiteX5" fmla="*/ 9144000 w 9144000"/>
              <a:gd name="connsiteY5" fmla="*/ 13138 h 1613338"/>
              <a:gd name="connsiteX6" fmla="*/ 9144000 w 9144000"/>
              <a:gd name="connsiteY6" fmla="*/ 1613338 h 1613338"/>
              <a:gd name="connsiteX7" fmla="*/ 0 w 9144000"/>
              <a:gd name="connsiteY7" fmla="*/ 1613338 h 1613338"/>
              <a:gd name="connsiteX8" fmla="*/ 0 w 9144000"/>
              <a:gd name="connsiteY8" fmla="*/ 13138 h 1613338"/>
              <a:gd name="connsiteX0" fmla="*/ 0 w 9144000"/>
              <a:gd name="connsiteY0" fmla="*/ 13138 h 1613338"/>
              <a:gd name="connsiteX1" fmla="*/ 1072055 w 9144000"/>
              <a:gd name="connsiteY1" fmla="*/ 10510 h 1613338"/>
              <a:gd name="connsiteX2" fmla="*/ 1072055 w 9144000"/>
              <a:gd name="connsiteY2" fmla="*/ 830317 h 1613338"/>
              <a:gd name="connsiteX3" fmla="*/ 5139559 w 9144000"/>
              <a:gd name="connsiteY3" fmla="*/ 809296 h 1613338"/>
              <a:gd name="connsiteX4" fmla="*/ 5129048 w 9144000"/>
              <a:gd name="connsiteY4" fmla="*/ 0 h 1613338"/>
              <a:gd name="connsiteX5" fmla="*/ 9144000 w 9144000"/>
              <a:gd name="connsiteY5" fmla="*/ 13138 h 1613338"/>
              <a:gd name="connsiteX6" fmla="*/ 9144000 w 9144000"/>
              <a:gd name="connsiteY6" fmla="*/ 1613338 h 1613338"/>
              <a:gd name="connsiteX7" fmla="*/ 0 w 9144000"/>
              <a:gd name="connsiteY7" fmla="*/ 1613338 h 1613338"/>
              <a:gd name="connsiteX8" fmla="*/ 0 w 9144000"/>
              <a:gd name="connsiteY8" fmla="*/ 13138 h 1613338"/>
              <a:gd name="connsiteX0" fmla="*/ 0 w 9144000"/>
              <a:gd name="connsiteY0" fmla="*/ 13138 h 1613338"/>
              <a:gd name="connsiteX1" fmla="*/ 1072055 w 9144000"/>
              <a:gd name="connsiteY1" fmla="*/ 10510 h 1613338"/>
              <a:gd name="connsiteX2" fmla="*/ 1072055 w 9144000"/>
              <a:gd name="connsiteY2" fmla="*/ 830317 h 1613338"/>
              <a:gd name="connsiteX3" fmla="*/ 5129048 w 9144000"/>
              <a:gd name="connsiteY3" fmla="*/ 0 h 1613338"/>
              <a:gd name="connsiteX4" fmla="*/ 9144000 w 9144000"/>
              <a:gd name="connsiteY4" fmla="*/ 13138 h 1613338"/>
              <a:gd name="connsiteX5" fmla="*/ 9144000 w 9144000"/>
              <a:gd name="connsiteY5" fmla="*/ 1613338 h 1613338"/>
              <a:gd name="connsiteX6" fmla="*/ 0 w 9144000"/>
              <a:gd name="connsiteY6" fmla="*/ 1613338 h 1613338"/>
              <a:gd name="connsiteX7" fmla="*/ 0 w 9144000"/>
              <a:gd name="connsiteY7" fmla="*/ 13138 h 1613338"/>
              <a:gd name="connsiteX0" fmla="*/ 0 w 9144000"/>
              <a:gd name="connsiteY0" fmla="*/ 13138 h 1613338"/>
              <a:gd name="connsiteX1" fmla="*/ 1072055 w 9144000"/>
              <a:gd name="connsiteY1" fmla="*/ 10510 h 1613338"/>
              <a:gd name="connsiteX2" fmla="*/ 5129048 w 9144000"/>
              <a:gd name="connsiteY2" fmla="*/ 0 h 1613338"/>
              <a:gd name="connsiteX3" fmla="*/ 9144000 w 9144000"/>
              <a:gd name="connsiteY3" fmla="*/ 13138 h 1613338"/>
              <a:gd name="connsiteX4" fmla="*/ 9144000 w 9144000"/>
              <a:gd name="connsiteY4" fmla="*/ 1613338 h 1613338"/>
              <a:gd name="connsiteX5" fmla="*/ 0 w 9144000"/>
              <a:gd name="connsiteY5" fmla="*/ 1613338 h 1613338"/>
              <a:gd name="connsiteX6" fmla="*/ 0 w 9144000"/>
              <a:gd name="connsiteY6" fmla="*/ 13138 h 1613338"/>
              <a:gd name="connsiteX0" fmla="*/ 0 w 9144000"/>
              <a:gd name="connsiteY0" fmla="*/ 13138 h 1613338"/>
              <a:gd name="connsiteX1" fmla="*/ 5129048 w 9144000"/>
              <a:gd name="connsiteY1" fmla="*/ 0 h 1613338"/>
              <a:gd name="connsiteX2" fmla="*/ 9144000 w 9144000"/>
              <a:gd name="connsiteY2" fmla="*/ 13138 h 1613338"/>
              <a:gd name="connsiteX3" fmla="*/ 9144000 w 9144000"/>
              <a:gd name="connsiteY3" fmla="*/ 1613338 h 1613338"/>
              <a:gd name="connsiteX4" fmla="*/ 0 w 9144000"/>
              <a:gd name="connsiteY4" fmla="*/ 1613338 h 1613338"/>
              <a:gd name="connsiteX5" fmla="*/ 0 w 9144000"/>
              <a:gd name="connsiteY5" fmla="*/ 13138 h 1613338"/>
              <a:gd name="connsiteX0" fmla="*/ 0 w 9144000"/>
              <a:gd name="connsiteY0" fmla="*/ 0 h 1600200"/>
              <a:gd name="connsiteX1" fmla="*/ 9144000 w 9144000"/>
              <a:gd name="connsiteY1" fmla="*/ 0 h 1600200"/>
              <a:gd name="connsiteX2" fmla="*/ 9144000 w 9144000"/>
              <a:gd name="connsiteY2" fmla="*/ 1600200 h 1600200"/>
              <a:gd name="connsiteX3" fmla="*/ 0 w 9144000"/>
              <a:gd name="connsiteY3" fmla="*/ 1600200 h 1600200"/>
              <a:gd name="connsiteX4" fmla="*/ 0 w 9144000"/>
              <a:gd name="connsiteY4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600200">
                <a:moveTo>
                  <a:pt x="0" y="0"/>
                </a:moveTo>
                <a:lnTo>
                  <a:pt x="9144000" y="0"/>
                </a:lnTo>
                <a:lnTo>
                  <a:pt x="9144000" y="1600200"/>
                </a:lnTo>
                <a:lnTo>
                  <a:pt x="0" y="16002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3000">
                <a:schemeClr val="tx1">
                  <a:lumMod val="95000"/>
                  <a:lumOff val="5000"/>
                  <a:alpha val="95000"/>
                </a:schemeClr>
              </a:gs>
              <a:gs pos="0">
                <a:schemeClr val="tx1">
                  <a:lumMod val="95000"/>
                  <a:lumOff val="5000"/>
                  <a:alpha val="95000"/>
                </a:schemeClr>
              </a:gs>
              <a:gs pos="100000">
                <a:schemeClr val="tx1">
                  <a:lumMod val="95000"/>
                  <a:lumOff val="5000"/>
                  <a:alpha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62200" y="304800"/>
            <a:ext cx="64770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1554164"/>
            <a:ext cx="64770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52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2700" kern="1200">
          <a:ln>
            <a:solidFill>
              <a:schemeClr val="accent1">
                <a:lumMod val="50000"/>
              </a:schemeClr>
            </a:solidFill>
          </a:ln>
          <a:solidFill>
            <a:schemeClr val="accent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ct val="20000"/>
        </a:spcBef>
        <a:buFontTx/>
        <a:buNone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spcBef>
          <a:spcPct val="20000"/>
        </a:spcBef>
        <a:buFontTx/>
        <a:buNone/>
        <a:defRPr sz="21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spcBef>
          <a:spcPct val="20000"/>
        </a:spcBef>
        <a:buFontTx/>
        <a:buNone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0" indent="0" algn="l" defTabSz="685800" rtl="0" eaLnBrk="1" latinLnBrk="0" hangingPunct="1">
        <a:spcBef>
          <a:spcPct val="20000"/>
        </a:spcBef>
        <a:buFontTx/>
        <a:buNone/>
        <a:defRPr sz="15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spcBef>
          <a:spcPct val="20000"/>
        </a:spcBef>
        <a:buFontTx/>
        <a:buNone/>
        <a:defRPr sz="15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04-Apr-17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74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4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hyperlink" Target="https://translate.googleusercontent.com/translate_c?act=url&amp;depth=1&amp;hl=en&amp;ie=UTF8&amp;prev=_t&amp;rurl=translate.google.com&amp;sl=en&amp;sp=nmt4&amp;tl=fr&amp;u=http://software.sil.org/&amp;usg=ALkJrhjpuw2zLPZ9MjFrsr5Gk6KjDFODfw" TargetMode="Externa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6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5.jpe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20.xml"/><Relationship Id="rId7" Type="http://schemas.openxmlformats.org/officeDocument/2006/relationships/image" Target="../media/image9.jpe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noProof="0" dirty="0" err="1" smtClean="0"/>
              <a:t>Glyssen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noProof="0" dirty="0" smtClean="0">
                <a:solidFill>
                  <a:schemeClr val="bg1"/>
                </a:solidFill>
              </a:rPr>
              <a:t>LTCT 2017 Nairobi </a:t>
            </a:r>
          </a:p>
          <a:p>
            <a:r>
              <a:rPr lang="en-US" noProof="0" dirty="0" err="1" smtClean="0">
                <a:solidFill>
                  <a:schemeClr val="bg1"/>
                </a:solidFill>
              </a:rPr>
              <a:t>Outilingua</a:t>
            </a:r>
            <a:r>
              <a:rPr lang="en-US" noProof="0" dirty="0" smtClean="0">
                <a:solidFill>
                  <a:schemeClr val="bg1"/>
                </a:solidFill>
              </a:rPr>
              <a:t> </a:t>
            </a:r>
            <a:r>
              <a:rPr lang="en-US" noProof="0" dirty="0">
                <a:solidFill>
                  <a:schemeClr val="bg1"/>
                </a:solidFill>
              </a:rPr>
              <a:t>2017, </a:t>
            </a:r>
            <a:r>
              <a:rPr lang="en-US" noProof="0" dirty="0" err="1" smtClean="0">
                <a:solidFill>
                  <a:schemeClr val="bg1"/>
                </a:solidFill>
              </a:rPr>
              <a:t>Ouaga</a:t>
            </a:r>
            <a:r>
              <a:rPr lang="en-US" noProof="0" dirty="0" smtClean="0">
                <a:solidFill>
                  <a:schemeClr val="bg1"/>
                </a:solidFill>
              </a:rPr>
              <a:t> </a:t>
            </a:r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/>
          <p:nvPr>
            <p:custDataLst>
              <p:tags r:id="rId3"/>
            </p:custDataLst>
          </p:nvPr>
        </p:nvSpPr>
        <p:spPr>
          <a:xfrm>
            <a:off x="1085850" y="914401"/>
            <a:ext cx="6972300" cy="34289"/>
          </a:xfrm>
          <a:custGeom>
            <a:avLst/>
            <a:gdLst>
              <a:gd name="connsiteX0" fmla="*/ 0 w 9144000"/>
              <a:gd name="connsiteY0" fmla="*/ 0 h 1600200"/>
              <a:gd name="connsiteX1" fmla="*/ 9144000 w 9144000"/>
              <a:gd name="connsiteY1" fmla="*/ 0 h 1600200"/>
              <a:gd name="connsiteX2" fmla="*/ 9144000 w 9144000"/>
              <a:gd name="connsiteY2" fmla="*/ 1600200 h 1600200"/>
              <a:gd name="connsiteX3" fmla="*/ 0 w 9144000"/>
              <a:gd name="connsiteY3" fmla="*/ 1600200 h 1600200"/>
              <a:gd name="connsiteX4" fmla="*/ 0 w 9144000"/>
              <a:gd name="connsiteY4" fmla="*/ 0 h 1600200"/>
              <a:gd name="connsiteX0" fmla="*/ 0 w 9144000"/>
              <a:gd name="connsiteY0" fmla="*/ 13138 h 1613338"/>
              <a:gd name="connsiteX1" fmla="*/ 4929352 w 9144000"/>
              <a:gd name="connsiteY1" fmla="*/ 0 h 1613338"/>
              <a:gd name="connsiteX2" fmla="*/ 9144000 w 9144000"/>
              <a:gd name="connsiteY2" fmla="*/ 13138 h 1613338"/>
              <a:gd name="connsiteX3" fmla="*/ 9144000 w 9144000"/>
              <a:gd name="connsiteY3" fmla="*/ 1613338 h 1613338"/>
              <a:gd name="connsiteX4" fmla="*/ 0 w 9144000"/>
              <a:gd name="connsiteY4" fmla="*/ 1613338 h 1613338"/>
              <a:gd name="connsiteX5" fmla="*/ 0 w 9144000"/>
              <a:gd name="connsiteY5" fmla="*/ 13138 h 1613338"/>
              <a:gd name="connsiteX0" fmla="*/ 0 w 9144000"/>
              <a:gd name="connsiteY0" fmla="*/ 13138 h 1613338"/>
              <a:gd name="connsiteX1" fmla="*/ 5129048 w 9144000"/>
              <a:gd name="connsiteY1" fmla="*/ 0 h 1613338"/>
              <a:gd name="connsiteX2" fmla="*/ 9144000 w 9144000"/>
              <a:gd name="connsiteY2" fmla="*/ 13138 h 1613338"/>
              <a:gd name="connsiteX3" fmla="*/ 9144000 w 9144000"/>
              <a:gd name="connsiteY3" fmla="*/ 1613338 h 1613338"/>
              <a:gd name="connsiteX4" fmla="*/ 0 w 9144000"/>
              <a:gd name="connsiteY4" fmla="*/ 1613338 h 1613338"/>
              <a:gd name="connsiteX5" fmla="*/ 0 w 9144000"/>
              <a:gd name="connsiteY5" fmla="*/ 13138 h 1613338"/>
              <a:gd name="connsiteX0" fmla="*/ 0 w 9144000"/>
              <a:gd name="connsiteY0" fmla="*/ 13138 h 1613338"/>
              <a:gd name="connsiteX1" fmla="*/ 5076497 w 9144000"/>
              <a:gd name="connsiteY1" fmla="*/ 10510 h 1613338"/>
              <a:gd name="connsiteX2" fmla="*/ 5129048 w 9144000"/>
              <a:gd name="connsiteY2" fmla="*/ 0 h 1613338"/>
              <a:gd name="connsiteX3" fmla="*/ 9144000 w 9144000"/>
              <a:gd name="connsiteY3" fmla="*/ 13138 h 1613338"/>
              <a:gd name="connsiteX4" fmla="*/ 9144000 w 9144000"/>
              <a:gd name="connsiteY4" fmla="*/ 1613338 h 1613338"/>
              <a:gd name="connsiteX5" fmla="*/ 0 w 9144000"/>
              <a:gd name="connsiteY5" fmla="*/ 1613338 h 1613338"/>
              <a:gd name="connsiteX6" fmla="*/ 0 w 9144000"/>
              <a:gd name="connsiteY6" fmla="*/ 13138 h 1613338"/>
              <a:gd name="connsiteX0" fmla="*/ 0 w 9144000"/>
              <a:gd name="connsiteY0" fmla="*/ 13138 h 1613338"/>
              <a:gd name="connsiteX1" fmla="*/ 1072055 w 9144000"/>
              <a:gd name="connsiteY1" fmla="*/ 10510 h 1613338"/>
              <a:gd name="connsiteX2" fmla="*/ 5076497 w 9144000"/>
              <a:gd name="connsiteY2" fmla="*/ 10510 h 1613338"/>
              <a:gd name="connsiteX3" fmla="*/ 5129048 w 9144000"/>
              <a:gd name="connsiteY3" fmla="*/ 0 h 1613338"/>
              <a:gd name="connsiteX4" fmla="*/ 9144000 w 9144000"/>
              <a:gd name="connsiteY4" fmla="*/ 13138 h 1613338"/>
              <a:gd name="connsiteX5" fmla="*/ 9144000 w 9144000"/>
              <a:gd name="connsiteY5" fmla="*/ 1613338 h 1613338"/>
              <a:gd name="connsiteX6" fmla="*/ 0 w 9144000"/>
              <a:gd name="connsiteY6" fmla="*/ 1613338 h 1613338"/>
              <a:gd name="connsiteX7" fmla="*/ 0 w 9144000"/>
              <a:gd name="connsiteY7" fmla="*/ 13138 h 1613338"/>
              <a:gd name="connsiteX0" fmla="*/ 0 w 9144000"/>
              <a:gd name="connsiteY0" fmla="*/ 13138 h 1613338"/>
              <a:gd name="connsiteX1" fmla="*/ 1072055 w 9144000"/>
              <a:gd name="connsiteY1" fmla="*/ 10510 h 1613338"/>
              <a:gd name="connsiteX2" fmla="*/ 1156138 w 9144000"/>
              <a:gd name="connsiteY2" fmla="*/ 10510 h 1613338"/>
              <a:gd name="connsiteX3" fmla="*/ 5076497 w 9144000"/>
              <a:gd name="connsiteY3" fmla="*/ 10510 h 1613338"/>
              <a:gd name="connsiteX4" fmla="*/ 5129048 w 9144000"/>
              <a:gd name="connsiteY4" fmla="*/ 0 h 1613338"/>
              <a:gd name="connsiteX5" fmla="*/ 9144000 w 9144000"/>
              <a:gd name="connsiteY5" fmla="*/ 13138 h 1613338"/>
              <a:gd name="connsiteX6" fmla="*/ 9144000 w 9144000"/>
              <a:gd name="connsiteY6" fmla="*/ 1613338 h 1613338"/>
              <a:gd name="connsiteX7" fmla="*/ 0 w 9144000"/>
              <a:gd name="connsiteY7" fmla="*/ 1613338 h 1613338"/>
              <a:gd name="connsiteX8" fmla="*/ 0 w 9144000"/>
              <a:gd name="connsiteY8" fmla="*/ 13138 h 1613338"/>
              <a:gd name="connsiteX0" fmla="*/ 0 w 9144000"/>
              <a:gd name="connsiteY0" fmla="*/ 13138 h 1613338"/>
              <a:gd name="connsiteX1" fmla="*/ 1072055 w 9144000"/>
              <a:gd name="connsiteY1" fmla="*/ 10510 h 1613338"/>
              <a:gd name="connsiteX2" fmla="*/ 1072055 w 9144000"/>
              <a:gd name="connsiteY2" fmla="*/ 830317 h 1613338"/>
              <a:gd name="connsiteX3" fmla="*/ 5076497 w 9144000"/>
              <a:gd name="connsiteY3" fmla="*/ 10510 h 1613338"/>
              <a:gd name="connsiteX4" fmla="*/ 5129048 w 9144000"/>
              <a:gd name="connsiteY4" fmla="*/ 0 h 1613338"/>
              <a:gd name="connsiteX5" fmla="*/ 9144000 w 9144000"/>
              <a:gd name="connsiteY5" fmla="*/ 13138 h 1613338"/>
              <a:gd name="connsiteX6" fmla="*/ 9144000 w 9144000"/>
              <a:gd name="connsiteY6" fmla="*/ 1613338 h 1613338"/>
              <a:gd name="connsiteX7" fmla="*/ 0 w 9144000"/>
              <a:gd name="connsiteY7" fmla="*/ 1613338 h 1613338"/>
              <a:gd name="connsiteX8" fmla="*/ 0 w 9144000"/>
              <a:gd name="connsiteY8" fmla="*/ 13138 h 1613338"/>
              <a:gd name="connsiteX0" fmla="*/ 0 w 9144000"/>
              <a:gd name="connsiteY0" fmla="*/ 13138 h 1613338"/>
              <a:gd name="connsiteX1" fmla="*/ 1072055 w 9144000"/>
              <a:gd name="connsiteY1" fmla="*/ 10510 h 1613338"/>
              <a:gd name="connsiteX2" fmla="*/ 1072055 w 9144000"/>
              <a:gd name="connsiteY2" fmla="*/ 830317 h 1613338"/>
              <a:gd name="connsiteX3" fmla="*/ 5139559 w 9144000"/>
              <a:gd name="connsiteY3" fmla="*/ 809296 h 1613338"/>
              <a:gd name="connsiteX4" fmla="*/ 5129048 w 9144000"/>
              <a:gd name="connsiteY4" fmla="*/ 0 h 1613338"/>
              <a:gd name="connsiteX5" fmla="*/ 9144000 w 9144000"/>
              <a:gd name="connsiteY5" fmla="*/ 13138 h 1613338"/>
              <a:gd name="connsiteX6" fmla="*/ 9144000 w 9144000"/>
              <a:gd name="connsiteY6" fmla="*/ 1613338 h 1613338"/>
              <a:gd name="connsiteX7" fmla="*/ 0 w 9144000"/>
              <a:gd name="connsiteY7" fmla="*/ 1613338 h 1613338"/>
              <a:gd name="connsiteX8" fmla="*/ 0 w 9144000"/>
              <a:gd name="connsiteY8" fmla="*/ 13138 h 1613338"/>
              <a:gd name="connsiteX0" fmla="*/ 0 w 9144000"/>
              <a:gd name="connsiteY0" fmla="*/ 13138 h 1613338"/>
              <a:gd name="connsiteX1" fmla="*/ 1072055 w 9144000"/>
              <a:gd name="connsiteY1" fmla="*/ 10510 h 1613338"/>
              <a:gd name="connsiteX2" fmla="*/ 1072055 w 9144000"/>
              <a:gd name="connsiteY2" fmla="*/ 830317 h 1613338"/>
              <a:gd name="connsiteX3" fmla="*/ 5129048 w 9144000"/>
              <a:gd name="connsiteY3" fmla="*/ 0 h 1613338"/>
              <a:gd name="connsiteX4" fmla="*/ 9144000 w 9144000"/>
              <a:gd name="connsiteY4" fmla="*/ 13138 h 1613338"/>
              <a:gd name="connsiteX5" fmla="*/ 9144000 w 9144000"/>
              <a:gd name="connsiteY5" fmla="*/ 1613338 h 1613338"/>
              <a:gd name="connsiteX6" fmla="*/ 0 w 9144000"/>
              <a:gd name="connsiteY6" fmla="*/ 1613338 h 1613338"/>
              <a:gd name="connsiteX7" fmla="*/ 0 w 9144000"/>
              <a:gd name="connsiteY7" fmla="*/ 13138 h 1613338"/>
              <a:gd name="connsiteX0" fmla="*/ 0 w 9144000"/>
              <a:gd name="connsiteY0" fmla="*/ 13138 h 1613338"/>
              <a:gd name="connsiteX1" fmla="*/ 1072055 w 9144000"/>
              <a:gd name="connsiteY1" fmla="*/ 10510 h 1613338"/>
              <a:gd name="connsiteX2" fmla="*/ 5129048 w 9144000"/>
              <a:gd name="connsiteY2" fmla="*/ 0 h 1613338"/>
              <a:gd name="connsiteX3" fmla="*/ 9144000 w 9144000"/>
              <a:gd name="connsiteY3" fmla="*/ 13138 h 1613338"/>
              <a:gd name="connsiteX4" fmla="*/ 9144000 w 9144000"/>
              <a:gd name="connsiteY4" fmla="*/ 1613338 h 1613338"/>
              <a:gd name="connsiteX5" fmla="*/ 0 w 9144000"/>
              <a:gd name="connsiteY5" fmla="*/ 1613338 h 1613338"/>
              <a:gd name="connsiteX6" fmla="*/ 0 w 9144000"/>
              <a:gd name="connsiteY6" fmla="*/ 13138 h 1613338"/>
              <a:gd name="connsiteX0" fmla="*/ 0 w 9144000"/>
              <a:gd name="connsiteY0" fmla="*/ 13138 h 1613338"/>
              <a:gd name="connsiteX1" fmla="*/ 5129048 w 9144000"/>
              <a:gd name="connsiteY1" fmla="*/ 0 h 1613338"/>
              <a:gd name="connsiteX2" fmla="*/ 9144000 w 9144000"/>
              <a:gd name="connsiteY2" fmla="*/ 13138 h 1613338"/>
              <a:gd name="connsiteX3" fmla="*/ 9144000 w 9144000"/>
              <a:gd name="connsiteY3" fmla="*/ 1613338 h 1613338"/>
              <a:gd name="connsiteX4" fmla="*/ 0 w 9144000"/>
              <a:gd name="connsiteY4" fmla="*/ 1613338 h 1613338"/>
              <a:gd name="connsiteX5" fmla="*/ 0 w 9144000"/>
              <a:gd name="connsiteY5" fmla="*/ 13138 h 1613338"/>
              <a:gd name="connsiteX0" fmla="*/ 0 w 9144000"/>
              <a:gd name="connsiteY0" fmla="*/ 0 h 1600200"/>
              <a:gd name="connsiteX1" fmla="*/ 9144000 w 9144000"/>
              <a:gd name="connsiteY1" fmla="*/ 0 h 1600200"/>
              <a:gd name="connsiteX2" fmla="*/ 9144000 w 9144000"/>
              <a:gd name="connsiteY2" fmla="*/ 1600200 h 1600200"/>
              <a:gd name="connsiteX3" fmla="*/ 0 w 9144000"/>
              <a:gd name="connsiteY3" fmla="*/ 1600200 h 1600200"/>
              <a:gd name="connsiteX4" fmla="*/ 0 w 9144000"/>
              <a:gd name="connsiteY4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600200">
                <a:moveTo>
                  <a:pt x="0" y="0"/>
                </a:moveTo>
                <a:lnTo>
                  <a:pt x="9144000" y="0"/>
                </a:lnTo>
                <a:lnTo>
                  <a:pt x="9144000" y="1600200"/>
                </a:lnTo>
                <a:lnTo>
                  <a:pt x="0" y="160020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0000"/>
            </a:schemeClr>
          </a:solidFill>
          <a:ln w="6350">
            <a:solidFill>
              <a:schemeClr val="accent2">
                <a:lumMod val="60000"/>
                <a:lumOff val="40000"/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ectangle 3"/>
          <p:cNvSpPr/>
          <p:nvPr>
            <p:custDataLst>
              <p:tags r:id="rId4"/>
            </p:custDataLst>
          </p:nvPr>
        </p:nvSpPr>
        <p:spPr>
          <a:xfrm>
            <a:off x="1085850" y="5909312"/>
            <a:ext cx="6972300" cy="34289"/>
          </a:xfrm>
          <a:custGeom>
            <a:avLst/>
            <a:gdLst>
              <a:gd name="connsiteX0" fmla="*/ 0 w 9144000"/>
              <a:gd name="connsiteY0" fmla="*/ 0 h 1600200"/>
              <a:gd name="connsiteX1" fmla="*/ 9144000 w 9144000"/>
              <a:gd name="connsiteY1" fmla="*/ 0 h 1600200"/>
              <a:gd name="connsiteX2" fmla="*/ 9144000 w 9144000"/>
              <a:gd name="connsiteY2" fmla="*/ 1600200 h 1600200"/>
              <a:gd name="connsiteX3" fmla="*/ 0 w 9144000"/>
              <a:gd name="connsiteY3" fmla="*/ 1600200 h 1600200"/>
              <a:gd name="connsiteX4" fmla="*/ 0 w 9144000"/>
              <a:gd name="connsiteY4" fmla="*/ 0 h 1600200"/>
              <a:gd name="connsiteX0" fmla="*/ 0 w 9144000"/>
              <a:gd name="connsiteY0" fmla="*/ 13138 h 1613338"/>
              <a:gd name="connsiteX1" fmla="*/ 4929352 w 9144000"/>
              <a:gd name="connsiteY1" fmla="*/ 0 h 1613338"/>
              <a:gd name="connsiteX2" fmla="*/ 9144000 w 9144000"/>
              <a:gd name="connsiteY2" fmla="*/ 13138 h 1613338"/>
              <a:gd name="connsiteX3" fmla="*/ 9144000 w 9144000"/>
              <a:gd name="connsiteY3" fmla="*/ 1613338 h 1613338"/>
              <a:gd name="connsiteX4" fmla="*/ 0 w 9144000"/>
              <a:gd name="connsiteY4" fmla="*/ 1613338 h 1613338"/>
              <a:gd name="connsiteX5" fmla="*/ 0 w 9144000"/>
              <a:gd name="connsiteY5" fmla="*/ 13138 h 1613338"/>
              <a:gd name="connsiteX0" fmla="*/ 0 w 9144000"/>
              <a:gd name="connsiteY0" fmla="*/ 13138 h 1613338"/>
              <a:gd name="connsiteX1" fmla="*/ 5129048 w 9144000"/>
              <a:gd name="connsiteY1" fmla="*/ 0 h 1613338"/>
              <a:gd name="connsiteX2" fmla="*/ 9144000 w 9144000"/>
              <a:gd name="connsiteY2" fmla="*/ 13138 h 1613338"/>
              <a:gd name="connsiteX3" fmla="*/ 9144000 w 9144000"/>
              <a:gd name="connsiteY3" fmla="*/ 1613338 h 1613338"/>
              <a:gd name="connsiteX4" fmla="*/ 0 w 9144000"/>
              <a:gd name="connsiteY4" fmla="*/ 1613338 h 1613338"/>
              <a:gd name="connsiteX5" fmla="*/ 0 w 9144000"/>
              <a:gd name="connsiteY5" fmla="*/ 13138 h 1613338"/>
              <a:gd name="connsiteX0" fmla="*/ 0 w 9144000"/>
              <a:gd name="connsiteY0" fmla="*/ 13138 h 1613338"/>
              <a:gd name="connsiteX1" fmla="*/ 5076497 w 9144000"/>
              <a:gd name="connsiteY1" fmla="*/ 10510 h 1613338"/>
              <a:gd name="connsiteX2" fmla="*/ 5129048 w 9144000"/>
              <a:gd name="connsiteY2" fmla="*/ 0 h 1613338"/>
              <a:gd name="connsiteX3" fmla="*/ 9144000 w 9144000"/>
              <a:gd name="connsiteY3" fmla="*/ 13138 h 1613338"/>
              <a:gd name="connsiteX4" fmla="*/ 9144000 w 9144000"/>
              <a:gd name="connsiteY4" fmla="*/ 1613338 h 1613338"/>
              <a:gd name="connsiteX5" fmla="*/ 0 w 9144000"/>
              <a:gd name="connsiteY5" fmla="*/ 1613338 h 1613338"/>
              <a:gd name="connsiteX6" fmla="*/ 0 w 9144000"/>
              <a:gd name="connsiteY6" fmla="*/ 13138 h 1613338"/>
              <a:gd name="connsiteX0" fmla="*/ 0 w 9144000"/>
              <a:gd name="connsiteY0" fmla="*/ 13138 h 1613338"/>
              <a:gd name="connsiteX1" fmla="*/ 1072055 w 9144000"/>
              <a:gd name="connsiteY1" fmla="*/ 10510 h 1613338"/>
              <a:gd name="connsiteX2" fmla="*/ 5076497 w 9144000"/>
              <a:gd name="connsiteY2" fmla="*/ 10510 h 1613338"/>
              <a:gd name="connsiteX3" fmla="*/ 5129048 w 9144000"/>
              <a:gd name="connsiteY3" fmla="*/ 0 h 1613338"/>
              <a:gd name="connsiteX4" fmla="*/ 9144000 w 9144000"/>
              <a:gd name="connsiteY4" fmla="*/ 13138 h 1613338"/>
              <a:gd name="connsiteX5" fmla="*/ 9144000 w 9144000"/>
              <a:gd name="connsiteY5" fmla="*/ 1613338 h 1613338"/>
              <a:gd name="connsiteX6" fmla="*/ 0 w 9144000"/>
              <a:gd name="connsiteY6" fmla="*/ 1613338 h 1613338"/>
              <a:gd name="connsiteX7" fmla="*/ 0 w 9144000"/>
              <a:gd name="connsiteY7" fmla="*/ 13138 h 1613338"/>
              <a:gd name="connsiteX0" fmla="*/ 0 w 9144000"/>
              <a:gd name="connsiteY0" fmla="*/ 13138 h 1613338"/>
              <a:gd name="connsiteX1" fmla="*/ 1072055 w 9144000"/>
              <a:gd name="connsiteY1" fmla="*/ 10510 h 1613338"/>
              <a:gd name="connsiteX2" fmla="*/ 1156138 w 9144000"/>
              <a:gd name="connsiteY2" fmla="*/ 10510 h 1613338"/>
              <a:gd name="connsiteX3" fmla="*/ 5076497 w 9144000"/>
              <a:gd name="connsiteY3" fmla="*/ 10510 h 1613338"/>
              <a:gd name="connsiteX4" fmla="*/ 5129048 w 9144000"/>
              <a:gd name="connsiteY4" fmla="*/ 0 h 1613338"/>
              <a:gd name="connsiteX5" fmla="*/ 9144000 w 9144000"/>
              <a:gd name="connsiteY5" fmla="*/ 13138 h 1613338"/>
              <a:gd name="connsiteX6" fmla="*/ 9144000 w 9144000"/>
              <a:gd name="connsiteY6" fmla="*/ 1613338 h 1613338"/>
              <a:gd name="connsiteX7" fmla="*/ 0 w 9144000"/>
              <a:gd name="connsiteY7" fmla="*/ 1613338 h 1613338"/>
              <a:gd name="connsiteX8" fmla="*/ 0 w 9144000"/>
              <a:gd name="connsiteY8" fmla="*/ 13138 h 1613338"/>
              <a:gd name="connsiteX0" fmla="*/ 0 w 9144000"/>
              <a:gd name="connsiteY0" fmla="*/ 13138 h 1613338"/>
              <a:gd name="connsiteX1" fmla="*/ 1072055 w 9144000"/>
              <a:gd name="connsiteY1" fmla="*/ 10510 h 1613338"/>
              <a:gd name="connsiteX2" fmla="*/ 1072055 w 9144000"/>
              <a:gd name="connsiteY2" fmla="*/ 830317 h 1613338"/>
              <a:gd name="connsiteX3" fmla="*/ 5076497 w 9144000"/>
              <a:gd name="connsiteY3" fmla="*/ 10510 h 1613338"/>
              <a:gd name="connsiteX4" fmla="*/ 5129048 w 9144000"/>
              <a:gd name="connsiteY4" fmla="*/ 0 h 1613338"/>
              <a:gd name="connsiteX5" fmla="*/ 9144000 w 9144000"/>
              <a:gd name="connsiteY5" fmla="*/ 13138 h 1613338"/>
              <a:gd name="connsiteX6" fmla="*/ 9144000 w 9144000"/>
              <a:gd name="connsiteY6" fmla="*/ 1613338 h 1613338"/>
              <a:gd name="connsiteX7" fmla="*/ 0 w 9144000"/>
              <a:gd name="connsiteY7" fmla="*/ 1613338 h 1613338"/>
              <a:gd name="connsiteX8" fmla="*/ 0 w 9144000"/>
              <a:gd name="connsiteY8" fmla="*/ 13138 h 1613338"/>
              <a:gd name="connsiteX0" fmla="*/ 0 w 9144000"/>
              <a:gd name="connsiteY0" fmla="*/ 13138 h 1613338"/>
              <a:gd name="connsiteX1" fmla="*/ 1072055 w 9144000"/>
              <a:gd name="connsiteY1" fmla="*/ 10510 h 1613338"/>
              <a:gd name="connsiteX2" fmla="*/ 1072055 w 9144000"/>
              <a:gd name="connsiteY2" fmla="*/ 830317 h 1613338"/>
              <a:gd name="connsiteX3" fmla="*/ 5139559 w 9144000"/>
              <a:gd name="connsiteY3" fmla="*/ 809296 h 1613338"/>
              <a:gd name="connsiteX4" fmla="*/ 5129048 w 9144000"/>
              <a:gd name="connsiteY4" fmla="*/ 0 h 1613338"/>
              <a:gd name="connsiteX5" fmla="*/ 9144000 w 9144000"/>
              <a:gd name="connsiteY5" fmla="*/ 13138 h 1613338"/>
              <a:gd name="connsiteX6" fmla="*/ 9144000 w 9144000"/>
              <a:gd name="connsiteY6" fmla="*/ 1613338 h 1613338"/>
              <a:gd name="connsiteX7" fmla="*/ 0 w 9144000"/>
              <a:gd name="connsiteY7" fmla="*/ 1613338 h 1613338"/>
              <a:gd name="connsiteX8" fmla="*/ 0 w 9144000"/>
              <a:gd name="connsiteY8" fmla="*/ 13138 h 1613338"/>
              <a:gd name="connsiteX0" fmla="*/ 0 w 9144000"/>
              <a:gd name="connsiteY0" fmla="*/ 13138 h 1613338"/>
              <a:gd name="connsiteX1" fmla="*/ 1072055 w 9144000"/>
              <a:gd name="connsiteY1" fmla="*/ 10510 h 1613338"/>
              <a:gd name="connsiteX2" fmla="*/ 1072055 w 9144000"/>
              <a:gd name="connsiteY2" fmla="*/ 830317 h 1613338"/>
              <a:gd name="connsiteX3" fmla="*/ 5129048 w 9144000"/>
              <a:gd name="connsiteY3" fmla="*/ 0 h 1613338"/>
              <a:gd name="connsiteX4" fmla="*/ 9144000 w 9144000"/>
              <a:gd name="connsiteY4" fmla="*/ 13138 h 1613338"/>
              <a:gd name="connsiteX5" fmla="*/ 9144000 w 9144000"/>
              <a:gd name="connsiteY5" fmla="*/ 1613338 h 1613338"/>
              <a:gd name="connsiteX6" fmla="*/ 0 w 9144000"/>
              <a:gd name="connsiteY6" fmla="*/ 1613338 h 1613338"/>
              <a:gd name="connsiteX7" fmla="*/ 0 w 9144000"/>
              <a:gd name="connsiteY7" fmla="*/ 13138 h 1613338"/>
              <a:gd name="connsiteX0" fmla="*/ 0 w 9144000"/>
              <a:gd name="connsiteY0" fmla="*/ 13138 h 1613338"/>
              <a:gd name="connsiteX1" fmla="*/ 1072055 w 9144000"/>
              <a:gd name="connsiteY1" fmla="*/ 10510 h 1613338"/>
              <a:gd name="connsiteX2" fmla="*/ 5129048 w 9144000"/>
              <a:gd name="connsiteY2" fmla="*/ 0 h 1613338"/>
              <a:gd name="connsiteX3" fmla="*/ 9144000 w 9144000"/>
              <a:gd name="connsiteY3" fmla="*/ 13138 h 1613338"/>
              <a:gd name="connsiteX4" fmla="*/ 9144000 w 9144000"/>
              <a:gd name="connsiteY4" fmla="*/ 1613338 h 1613338"/>
              <a:gd name="connsiteX5" fmla="*/ 0 w 9144000"/>
              <a:gd name="connsiteY5" fmla="*/ 1613338 h 1613338"/>
              <a:gd name="connsiteX6" fmla="*/ 0 w 9144000"/>
              <a:gd name="connsiteY6" fmla="*/ 13138 h 1613338"/>
              <a:gd name="connsiteX0" fmla="*/ 0 w 9144000"/>
              <a:gd name="connsiteY0" fmla="*/ 13138 h 1613338"/>
              <a:gd name="connsiteX1" fmla="*/ 5129048 w 9144000"/>
              <a:gd name="connsiteY1" fmla="*/ 0 h 1613338"/>
              <a:gd name="connsiteX2" fmla="*/ 9144000 w 9144000"/>
              <a:gd name="connsiteY2" fmla="*/ 13138 h 1613338"/>
              <a:gd name="connsiteX3" fmla="*/ 9144000 w 9144000"/>
              <a:gd name="connsiteY3" fmla="*/ 1613338 h 1613338"/>
              <a:gd name="connsiteX4" fmla="*/ 0 w 9144000"/>
              <a:gd name="connsiteY4" fmla="*/ 1613338 h 1613338"/>
              <a:gd name="connsiteX5" fmla="*/ 0 w 9144000"/>
              <a:gd name="connsiteY5" fmla="*/ 13138 h 1613338"/>
              <a:gd name="connsiteX0" fmla="*/ 0 w 9144000"/>
              <a:gd name="connsiteY0" fmla="*/ 0 h 1600200"/>
              <a:gd name="connsiteX1" fmla="*/ 9144000 w 9144000"/>
              <a:gd name="connsiteY1" fmla="*/ 0 h 1600200"/>
              <a:gd name="connsiteX2" fmla="*/ 9144000 w 9144000"/>
              <a:gd name="connsiteY2" fmla="*/ 1600200 h 1600200"/>
              <a:gd name="connsiteX3" fmla="*/ 0 w 9144000"/>
              <a:gd name="connsiteY3" fmla="*/ 1600200 h 1600200"/>
              <a:gd name="connsiteX4" fmla="*/ 0 w 9144000"/>
              <a:gd name="connsiteY4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600200">
                <a:moveTo>
                  <a:pt x="0" y="0"/>
                </a:moveTo>
                <a:lnTo>
                  <a:pt x="9144000" y="0"/>
                </a:lnTo>
                <a:lnTo>
                  <a:pt x="9144000" y="1600200"/>
                </a:lnTo>
                <a:lnTo>
                  <a:pt x="0" y="160020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0000"/>
            </a:schemeClr>
          </a:solidFill>
          <a:ln w="6350">
            <a:solidFill>
              <a:schemeClr val="accent2">
                <a:lumMod val="60000"/>
                <a:lumOff val="40000"/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3"/>
          <p:cNvSpPr/>
          <p:nvPr>
            <p:custDataLst>
              <p:tags r:id="rId5"/>
            </p:custDataLst>
          </p:nvPr>
        </p:nvSpPr>
        <p:spPr>
          <a:xfrm>
            <a:off x="1076369" y="4638879"/>
            <a:ext cx="6972300" cy="34289"/>
          </a:xfrm>
          <a:custGeom>
            <a:avLst/>
            <a:gdLst>
              <a:gd name="connsiteX0" fmla="*/ 0 w 9144000"/>
              <a:gd name="connsiteY0" fmla="*/ 0 h 1600200"/>
              <a:gd name="connsiteX1" fmla="*/ 9144000 w 9144000"/>
              <a:gd name="connsiteY1" fmla="*/ 0 h 1600200"/>
              <a:gd name="connsiteX2" fmla="*/ 9144000 w 9144000"/>
              <a:gd name="connsiteY2" fmla="*/ 1600200 h 1600200"/>
              <a:gd name="connsiteX3" fmla="*/ 0 w 9144000"/>
              <a:gd name="connsiteY3" fmla="*/ 1600200 h 1600200"/>
              <a:gd name="connsiteX4" fmla="*/ 0 w 9144000"/>
              <a:gd name="connsiteY4" fmla="*/ 0 h 1600200"/>
              <a:gd name="connsiteX0" fmla="*/ 0 w 9144000"/>
              <a:gd name="connsiteY0" fmla="*/ 13138 h 1613338"/>
              <a:gd name="connsiteX1" fmla="*/ 4929352 w 9144000"/>
              <a:gd name="connsiteY1" fmla="*/ 0 h 1613338"/>
              <a:gd name="connsiteX2" fmla="*/ 9144000 w 9144000"/>
              <a:gd name="connsiteY2" fmla="*/ 13138 h 1613338"/>
              <a:gd name="connsiteX3" fmla="*/ 9144000 w 9144000"/>
              <a:gd name="connsiteY3" fmla="*/ 1613338 h 1613338"/>
              <a:gd name="connsiteX4" fmla="*/ 0 w 9144000"/>
              <a:gd name="connsiteY4" fmla="*/ 1613338 h 1613338"/>
              <a:gd name="connsiteX5" fmla="*/ 0 w 9144000"/>
              <a:gd name="connsiteY5" fmla="*/ 13138 h 1613338"/>
              <a:gd name="connsiteX0" fmla="*/ 0 w 9144000"/>
              <a:gd name="connsiteY0" fmla="*/ 13138 h 1613338"/>
              <a:gd name="connsiteX1" fmla="*/ 5129048 w 9144000"/>
              <a:gd name="connsiteY1" fmla="*/ 0 h 1613338"/>
              <a:gd name="connsiteX2" fmla="*/ 9144000 w 9144000"/>
              <a:gd name="connsiteY2" fmla="*/ 13138 h 1613338"/>
              <a:gd name="connsiteX3" fmla="*/ 9144000 w 9144000"/>
              <a:gd name="connsiteY3" fmla="*/ 1613338 h 1613338"/>
              <a:gd name="connsiteX4" fmla="*/ 0 w 9144000"/>
              <a:gd name="connsiteY4" fmla="*/ 1613338 h 1613338"/>
              <a:gd name="connsiteX5" fmla="*/ 0 w 9144000"/>
              <a:gd name="connsiteY5" fmla="*/ 13138 h 1613338"/>
              <a:gd name="connsiteX0" fmla="*/ 0 w 9144000"/>
              <a:gd name="connsiteY0" fmla="*/ 13138 h 1613338"/>
              <a:gd name="connsiteX1" fmla="*/ 5076497 w 9144000"/>
              <a:gd name="connsiteY1" fmla="*/ 10510 h 1613338"/>
              <a:gd name="connsiteX2" fmla="*/ 5129048 w 9144000"/>
              <a:gd name="connsiteY2" fmla="*/ 0 h 1613338"/>
              <a:gd name="connsiteX3" fmla="*/ 9144000 w 9144000"/>
              <a:gd name="connsiteY3" fmla="*/ 13138 h 1613338"/>
              <a:gd name="connsiteX4" fmla="*/ 9144000 w 9144000"/>
              <a:gd name="connsiteY4" fmla="*/ 1613338 h 1613338"/>
              <a:gd name="connsiteX5" fmla="*/ 0 w 9144000"/>
              <a:gd name="connsiteY5" fmla="*/ 1613338 h 1613338"/>
              <a:gd name="connsiteX6" fmla="*/ 0 w 9144000"/>
              <a:gd name="connsiteY6" fmla="*/ 13138 h 1613338"/>
              <a:gd name="connsiteX0" fmla="*/ 0 w 9144000"/>
              <a:gd name="connsiteY0" fmla="*/ 13138 h 1613338"/>
              <a:gd name="connsiteX1" fmla="*/ 1072055 w 9144000"/>
              <a:gd name="connsiteY1" fmla="*/ 10510 h 1613338"/>
              <a:gd name="connsiteX2" fmla="*/ 5076497 w 9144000"/>
              <a:gd name="connsiteY2" fmla="*/ 10510 h 1613338"/>
              <a:gd name="connsiteX3" fmla="*/ 5129048 w 9144000"/>
              <a:gd name="connsiteY3" fmla="*/ 0 h 1613338"/>
              <a:gd name="connsiteX4" fmla="*/ 9144000 w 9144000"/>
              <a:gd name="connsiteY4" fmla="*/ 13138 h 1613338"/>
              <a:gd name="connsiteX5" fmla="*/ 9144000 w 9144000"/>
              <a:gd name="connsiteY5" fmla="*/ 1613338 h 1613338"/>
              <a:gd name="connsiteX6" fmla="*/ 0 w 9144000"/>
              <a:gd name="connsiteY6" fmla="*/ 1613338 h 1613338"/>
              <a:gd name="connsiteX7" fmla="*/ 0 w 9144000"/>
              <a:gd name="connsiteY7" fmla="*/ 13138 h 1613338"/>
              <a:gd name="connsiteX0" fmla="*/ 0 w 9144000"/>
              <a:gd name="connsiteY0" fmla="*/ 13138 h 1613338"/>
              <a:gd name="connsiteX1" fmla="*/ 1072055 w 9144000"/>
              <a:gd name="connsiteY1" fmla="*/ 10510 h 1613338"/>
              <a:gd name="connsiteX2" fmla="*/ 1156138 w 9144000"/>
              <a:gd name="connsiteY2" fmla="*/ 10510 h 1613338"/>
              <a:gd name="connsiteX3" fmla="*/ 5076497 w 9144000"/>
              <a:gd name="connsiteY3" fmla="*/ 10510 h 1613338"/>
              <a:gd name="connsiteX4" fmla="*/ 5129048 w 9144000"/>
              <a:gd name="connsiteY4" fmla="*/ 0 h 1613338"/>
              <a:gd name="connsiteX5" fmla="*/ 9144000 w 9144000"/>
              <a:gd name="connsiteY5" fmla="*/ 13138 h 1613338"/>
              <a:gd name="connsiteX6" fmla="*/ 9144000 w 9144000"/>
              <a:gd name="connsiteY6" fmla="*/ 1613338 h 1613338"/>
              <a:gd name="connsiteX7" fmla="*/ 0 w 9144000"/>
              <a:gd name="connsiteY7" fmla="*/ 1613338 h 1613338"/>
              <a:gd name="connsiteX8" fmla="*/ 0 w 9144000"/>
              <a:gd name="connsiteY8" fmla="*/ 13138 h 1613338"/>
              <a:gd name="connsiteX0" fmla="*/ 0 w 9144000"/>
              <a:gd name="connsiteY0" fmla="*/ 13138 h 1613338"/>
              <a:gd name="connsiteX1" fmla="*/ 1072055 w 9144000"/>
              <a:gd name="connsiteY1" fmla="*/ 10510 h 1613338"/>
              <a:gd name="connsiteX2" fmla="*/ 1072055 w 9144000"/>
              <a:gd name="connsiteY2" fmla="*/ 830317 h 1613338"/>
              <a:gd name="connsiteX3" fmla="*/ 5076497 w 9144000"/>
              <a:gd name="connsiteY3" fmla="*/ 10510 h 1613338"/>
              <a:gd name="connsiteX4" fmla="*/ 5129048 w 9144000"/>
              <a:gd name="connsiteY4" fmla="*/ 0 h 1613338"/>
              <a:gd name="connsiteX5" fmla="*/ 9144000 w 9144000"/>
              <a:gd name="connsiteY5" fmla="*/ 13138 h 1613338"/>
              <a:gd name="connsiteX6" fmla="*/ 9144000 w 9144000"/>
              <a:gd name="connsiteY6" fmla="*/ 1613338 h 1613338"/>
              <a:gd name="connsiteX7" fmla="*/ 0 w 9144000"/>
              <a:gd name="connsiteY7" fmla="*/ 1613338 h 1613338"/>
              <a:gd name="connsiteX8" fmla="*/ 0 w 9144000"/>
              <a:gd name="connsiteY8" fmla="*/ 13138 h 1613338"/>
              <a:gd name="connsiteX0" fmla="*/ 0 w 9144000"/>
              <a:gd name="connsiteY0" fmla="*/ 13138 h 1613338"/>
              <a:gd name="connsiteX1" fmla="*/ 1072055 w 9144000"/>
              <a:gd name="connsiteY1" fmla="*/ 10510 h 1613338"/>
              <a:gd name="connsiteX2" fmla="*/ 1072055 w 9144000"/>
              <a:gd name="connsiteY2" fmla="*/ 830317 h 1613338"/>
              <a:gd name="connsiteX3" fmla="*/ 5139559 w 9144000"/>
              <a:gd name="connsiteY3" fmla="*/ 809296 h 1613338"/>
              <a:gd name="connsiteX4" fmla="*/ 5129048 w 9144000"/>
              <a:gd name="connsiteY4" fmla="*/ 0 h 1613338"/>
              <a:gd name="connsiteX5" fmla="*/ 9144000 w 9144000"/>
              <a:gd name="connsiteY5" fmla="*/ 13138 h 1613338"/>
              <a:gd name="connsiteX6" fmla="*/ 9144000 w 9144000"/>
              <a:gd name="connsiteY6" fmla="*/ 1613338 h 1613338"/>
              <a:gd name="connsiteX7" fmla="*/ 0 w 9144000"/>
              <a:gd name="connsiteY7" fmla="*/ 1613338 h 1613338"/>
              <a:gd name="connsiteX8" fmla="*/ 0 w 9144000"/>
              <a:gd name="connsiteY8" fmla="*/ 13138 h 1613338"/>
              <a:gd name="connsiteX0" fmla="*/ 0 w 9144000"/>
              <a:gd name="connsiteY0" fmla="*/ 13138 h 1613338"/>
              <a:gd name="connsiteX1" fmla="*/ 1072055 w 9144000"/>
              <a:gd name="connsiteY1" fmla="*/ 10510 h 1613338"/>
              <a:gd name="connsiteX2" fmla="*/ 1072055 w 9144000"/>
              <a:gd name="connsiteY2" fmla="*/ 830317 h 1613338"/>
              <a:gd name="connsiteX3" fmla="*/ 5129048 w 9144000"/>
              <a:gd name="connsiteY3" fmla="*/ 0 h 1613338"/>
              <a:gd name="connsiteX4" fmla="*/ 9144000 w 9144000"/>
              <a:gd name="connsiteY4" fmla="*/ 13138 h 1613338"/>
              <a:gd name="connsiteX5" fmla="*/ 9144000 w 9144000"/>
              <a:gd name="connsiteY5" fmla="*/ 1613338 h 1613338"/>
              <a:gd name="connsiteX6" fmla="*/ 0 w 9144000"/>
              <a:gd name="connsiteY6" fmla="*/ 1613338 h 1613338"/>
              <a:gd name="connsiteX7" fmla="*/ 0 w 9144000"/>
              <a:gd name="connsiteY7" fmla="*/ 13138 h 1613338"/>
              <a:gd name="connsiteX0" fmla="*/ 0 w 9144000"/>
              <a:gd name="connsiteY0" fmla="*/ 13138 h 1613338"/>
              <a:gd name="connsiteX1" fmla="*/ 1072055 w 9144000"/>
              <a:gd name="connsiteY1" fmla="*/ 10510 h 1613338"/>
              <a:gd name="connsiteX2" fmla="*/ 5129048 w 9144000"/>
              <a:gd name="connsiteY2" fmla="*/ 0 h 1613338"/>
              <a:gd name="connsiteX3" fmla="*/ 9144000 w 9144000"/>
              <a:gd name="connsiteY3" fmla="*/ 13138 h 1613338"/>
              <a:gd name="connsiteX4" fmla="*/ 9144000 w 9144000"/>
              <a:gd name="connsiteY4" fmla="*/ 1613338 h 1613338"/>
              <a:gd name="connsiteX5" fmla="*/ 0 w 9144000"/>
              <a:gd name="connsiteY5" fmla="*/ 1613338 h 1613338"/>
              <a:gd name="connsiteX6" fmla="*/ 0 w 9144000"/>
              <a:gd name="connsiteY6" fmla="*/ 13138 h 1613338"/>
              <a:gd name="connsiteX0" fmla="*/ 0 w 9144000"/>
              <a:gd name="connsiteY0" fmla="*/ 13138 h 1613338"/>
              <a:gd name="connsiteX1" fmla="*/ 5129048 w 9144000"/>
              <a:gd name="connsiteY1" fmla="*/ 0 h 1613338"/>
              <a:gd name="connsiteX2" fmla="*/ 9144000 w 9144000"/>
              <a:gd name="connsiteY2" fmla="*/ 13138 h 1613338"/>
              <a:gd name="connsiteX3" fmla="*/ 9144000 w 9144000"/>
              <a:gd name="connsiteY3" fmla="*/ 1613338 h 1613338"/>
              <a:gd name="connsiteX4" fmla="*/ 0 w 9144000"/>
              <a:gd name="connsiteY4" fmla="*/ 1613338 h 1613338"/>
              <a:gd name="connsiteX5" fmla="*/ 0 w 9144000"/>
              <a:gd name="connsiteY5" fmla="*/ 13138 h 1613338"/>
              <a:gd name="connsiteX0" fmla="*/ 0 w 9144000"/>
              <a:gd name="connsiteY0" fmla="*/ 0 h 1600200"/>
              <a:gd name="connsiteX1" fmla="*/ 9144000 w 9144000"/>
              <a:gd name="connsiteY1" fmla="*/ 0 h 1600200"/>
              <a:gd name="connsiteX2" fmla="*/ 9144000 w 9144000"/>
              <a:gd name="connsiteY2" fmla="*/ 1600200 h 1600200"/>
              <a:gd name="connsiteX3" fmla="*/ 0 w 9144000"/>
              <a:gd name="connsiteY3" fmla="*/ 1600200 h 1600200"/>
              <a:gd name="connsiteX4" fmla="*/ 0 w 9144000"/>
              <a:gd name="connsiteY4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600200">
                <a:moveTo>
                  <a:pt x="0" y="0"/>
                </a:moveTo>
                <a:lnTo>
                  <a:pt x="9144000" y="0"/>
                </a:lnTo>
                <a:lnTo>
                  <a:pt x="9144000" y="1600200"/>
                </a:lnTo>
                <a:lnTo>
                  <a:pt x="0" y="160020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6350">
            <a:solidFill>
              <a:schemeClr val="accent2">
                <a:lumMod val="60000"/>
                <a:lumOff val="40000"/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6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6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6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  <p:bldP spid="9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z="2800" cap="all" noProof="0" dirty="0" smtClean="0"/>
              <a:t>GLYSSEN</a:t>
            </a:r>
            <a:r>
              <a:rPr lang="en-US" sz="2800" noProof="0" dirty="0" smtClean="0"/>
              <a:t/>
            </a:r>
            <a:br>
              <a:rPr lang="en-US" sz="2800" noProof="0" dirty="0" smtClean="0"/>
            </a:br>
            <a:r>
              <a:rPr lang="en-US" sz="2800" u="sng" cap="all" noProof="0" dirty="0" smtClean="0">
                <a:hlinkClick r:id="rId6"/>
              </a:rPr>
              <a:t>TECHNOLOGIE DE LA LANGUE</a:t>
            </a:r>
            <a:r>
              <a:rPr lang="en-US" sz="2800" noProof="0" dirty="0" smtClean="0"/>
              <a:t/>
            </a:r>
            <a:br>
              <a:rPr lang="en-US" sz="2800" noProof="0" dirty="0" smtClean="0"/>
            </a:br>
            <a:endParaRPr lang="en-US" sz="2800" noProof="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64382" y="3738282"/>
            <a:ext cx="6345260" cy="2281518"/>
          </a:xfrm>
        </p:spPr>
        <p:txBody>
          <a:bodyPr>
            <a:normAutofit/>
          </a:bodyPr>
          <a:lstStyle/>
          <a:p>
            <a:r>
              <a:rPr lang="en-US" sz="3200" i="1" noProof="0" dirty="0" smtClean="0"/>
              <a:t>Producing a high-quality dramatized Scripture recording just got easier.</a:t>
            </a:r>
            <a:endParaRPr lang="en-US" sz="3200" noProof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Rectangle 3"/>
          <p:cNvSpPr/>
          <p:nvPr>
            <p:custDataLst>
              <p:tags r:id="rId3"/>
            </p:custDataLst>
          </p:nvPr>
        </p:nvSpPr>
        <p:spPr>
          <a:xfrm>
            <a:off x="1076827" y="2508100"/>
            <a:ext cx="6972300" cy="34289"/>
          </a:xfrm>
          <a:custGeom>
            <a:avLst/>
            <a:gdLst>
              <a:gd name="connsiteX0" fmla="*/ 0 w 9144000"/>
              <a:gd name="connsiteY0" fmla="*/ 0 h 1600200"/>
              <a:gd name="connsiteX1" fmla="*/ 9144000 w 9144000"/>
              <a:gd name="connsiteY1" fmla="*/ 0 h 1600200"/>
              <a:gd name="connsiteX2" fmla="*/ 9144000 w 9144000"/>
              <a:gd name="connsiteY2" fmla="*/ 1600200 h 1600200"/>
              <a:gd name="connsiteX3" fmla="*/ 0 w 9144000"/>
              <a:gd name="connsiteY3" fmla="*/ 1600200 h 1600200"/>
              <a:gd name="connsiteX4" fmla="*/ 0 w 9144000"/>
              <a:gd name="connsiteY4" fmla="*/ 0 h 1600200"/>
              <a:gd name="connsiteX0" fmla="*/ 0 w 9144000"/>
              <a:gd name="connsiteY0" fmla="*/ 13138 h 1613338"/>
              <a:gd name="connsiteX1" fmla="*/ 4929352 w 9144000"/>
              <a:gd name="connsiteY1" fmla="*/ 0 h 1613338"/>
              <a:gd name="connsiteX2" fmla="*/ 9144000 w 9144000"/>
              <a:gd name="connsiteY2" fmla="*/ 13138 h 1613338"/>
              <a:gd name="connsiteX3" fmla="*/ 9144000 w 9144000"/>
              <a:gd name="connsiteY3" fmla="*/ 1613338 h 1613338"/>
              <a:gd name="connsiteX4" fmla="*/ 0 w 9144000"/>
              <a:gd name="connsiteY4" fmla="*/ 1613338 h 1613338"/>
              <a:gd name="connsiteX5" fmla="*/ 0 w 9144000"/>
              <a:gd name="connsiteY5" fmla="*/ 13138 h 1613338"/>
              <a:gd name="connsiteX0" fmla="*/ 0 w 9144000"/>
              <a:gd name="connsiteY0" fmla="*/ 13138 h 1613338"/>
              <a:gd name="connsiteX1" fmla="*/ 5129048 w 9144000"/>
              <a:gd name="connsiteY1" fmla="*/ 0 h 1613338"/>
              <a:gd name="connsiteX2" fmla="*/ 9144000 w 9144000"/>
              <a:gd name="connsiteY2" fmla="*/ 13138 h 1613338"/>
              <a:gd name="connsiteX3" fmla="*/ 9144000 w 9144000"/>
              <a:gd name="connsiteY3" fmla="*/ 1613338 h 1613338"/>
              <a:gd name="connsiteX4" fmla="*/ 0 w 9144000"/>
              <a:gd name="connsiteY4" fmla="*/ 1613338 h 1613338"/>
              <a:gd name="connsiteX5" fmla="*/ 0 w 9144000"/>
              <a:gd name="connsiteY5" fmla="*/ 13138 h 1613338"/>
              <a:gd name="connsiteX0" fmla="*/ 0 w 9144000"/>
              <a:gd name="connsiteY0" fmla="*/ 13138 h 1613338"/>
              <a:gd name="connsiteX1" fmla="*/ 5076497 w 9144000"/>
              <a:gd name="connsiteY1" fmla="*/ 10510 h 1613338"/>
              <a:gd name="connsiteX2" fmla="*/ 5129048 w 9144000"/>
              <a:gd name="connsiteY2" fmla="*/ 0 h 1613338"/>
              <a:gd name="connsiteX3" fmla="*/ 9144000 w 9144000"/>
              <a:gd name="connsiteY3" fmla="*/ 13138 h 1613338"/>
              <a:gd name="connsiteX4" fmla="*/ 9144000 w 9144000"/>
              <a:gd name="connsiteY4" fmla="*/ 1613338 h 1613338"/>
              <a:gd name="connsiteX5" fmla="*/ 0 w 9144000"/>
              <a:gd name="connsiteY5" fmla="*/ 1613338 h 1613338"/>
              <a:gd name="connsiteX6" fmla="*/ 0 w 9144000"/>
              <a:gd name="connsiteY6" fmla="*/ 13138 h 1613338"/>
              <a:gd name="connsiteX0" fmla="*/ 0 w 9144000"/>
              <a:gd name="connsiteY0" fmla="*/ 13138 h 1613338"/>
              <a:gd name="connsiteX1" fmla="*/ 1072055 w 9144000"/>
              <a:gd name="connsiteY1" fmla="*/ 10510 h 1613338"/>
              <a:gd name="connsiteX2" fmla="*/ 5076497 w 9144000"/>
              <a:gd name="connsiteY2" fmla="*/ 10510 h 1613338"/>
              <a:gd name="connsiteX3" fmla="*/ 5129048 w 9144000"/>
              <a:gd name="connsiteY3" fmla="*/ 0 h 1613338"/>
              <a:gd name="connsiteX4" fmla="*/ 9144000 w 9144000"/>
              <a:gd name="connsiteY4" fmla="*/ 13138 h 1613338"/>
              <a:gd name="connsiteX5" fmla="*/ 9144000 w 9144000"/>
              <a:gd name="connsiteY5" fmla="*/ 1613338 h 1613338"/>
              <a:gd name="connsiteX6" fmla="*/ 0 w 9144000"/>
              <a:gd name="connsiteY6" fmla="*/ 1613338 h 1613338"/>
              <a:gd name="connsiteX7" fmla="*/ 0 w 9144000"/>
              <a:gd name="connsiteY7" fmla="*/ 13138 h 1613338"/>
              <a:gd name="connsiteX0" fmla="*/ 0 w 9144000"/>
              <a:gd name="connsiteY0" fmla="*/ 13138 h 1613338"/>
              <a:gd name="connsiteX1" fmla="*/ 1072055 w 9144000"/>
              <a:gd name="connsiteY1" fmla="*/ 10510 h 1613338"/>
              <a:gd name="connsiteX2" fmla="*/ 1156138 w 9144000"/>
              <a:gd name="connsiteY2" fmla="*/ 10510 h 1613338"/>
              <a:gd name="connsiteX3" fmla="*/ 5076497 w 9144000"/>
              <a:gd name="connsiteY3" fmla="*/ 10510 h 1613338"/>
              <a:gd name="connsiteX4" fmla="*/ 5129048 w 9144000"/>
              <a:gd name="connsiteY4" fmla="*/ 0 h 1613338"/>
              <a:gd name="connsiteX5" fmla="*/ 9144000 w 9144000"/>
              <a:gd name="connsiteY5" fmla="*/ 13138 h 1613338"/>
              <a:gd name="connsiteX6" fmla="*/ 9144000 w 9144000"/>
              <a:gd name="connsiteY6" fmla="*/ 1613338 h 1613338"/>
              <a:gd name="connsiteX7" fmla="*/ 0 w 9144000"/>
              <a:gd name="connsiteY7" fmla="*/ 1613338 h 1613338"/>
              <a:gd name="connsiteX8" fmla="*/ 0 w 9144000"/>
              <a:gd name="connsiteY8" fmla="*/ 13138 h 1613338"/>
              <a:gd name="connsiteX0" fmla="*/ 0 w 9144000"/>
              <a:gd name="connsiteY0" fmla="*/ 13138 h 1613338"/>
              <a:gd name="connsiteX1" fmla="*/ 1072055 w 9144000"/>
              <a:gd name="connsiteY1" fmla="*/ 10510 h 1613338"/>
              <a:gd name="connsiteX2" fmla="*/ 1072055 w 9144000"/>
              <a:gd name="connsiteY2" fmla="*/ 830317 h 1613338"/>
              <a:gd name="connsiteX3" fmla="*/ 5076497 w 9144000"/>
              <a:gd name="connsiteY3" fmla="*/ 10510 h 1613338"/>
              <a:gd name="connsiteX4" fmla="*/ 5129048 w 9144000"/>
              <a:gd name="connsiteY4" fmla="*/ 0 h 1613338"/>
              <a:gd name="connsiteX5" fmla="*/ 9144000 w 9144000"/>
              <a:gd name="connsiteY5" fmla="*/ 13138 h 1613338"/>
              <a:gd name="connsiteX6" fmla="*/ 9144000 w 9144000"/>
              <a:gd name="connsiteY6" fmla="*/ 1613338 h 1613338"/>
              <a:gd name="connsiteX7" fmla="*/ 0 w 9144000"/>
              <a:gd name="connsiteY7" fmla="*/ 1613338 h 1613338"/>
              <a:gd name="connsiteX8" fmla="*/ 0 w 9144000"/>
              <a:gd name="connsiteY8" fmla="*/ 13138 h 1613338"/>
              <a:gd name="connsiteX0" fmla="*/ 0 w 9144000"/>
              <a:gd name="connsiteY0" fmla="*/ 13138 h 1613338"/>
              <a:gd name="connsiteX1" fmla="*/ 1072055 w 9144000"/>
              <a:gd name="connsiteY1" fmla="*/ 10510 h 1613338"/>
              <a:gd name="connsiteX2" fmla="*/ 1072055 w 9144000"/>
              <a:gd name="connsiteY2" fmla="*/ 830317 h 1613338"/>
              <a:gd name="connsiteX3" fmla="*/ 5139559 w 9144000"/>
              <a:gd name="connsiteY3" fmla="*/ 809296 h 1613338"/>
              <a:gd name="connsiteX4" fmla="*/ 5129048 w 9144000"/>
              <a:gd name="connsiteY4" fmla="*/ 0 h 1613338"/>
              <a:gd name="connsiteX5" fmla="*/ 9144000 w 9144000"/>
              <a:gd name="connsiteY5" fmla="*/ 13138 h 1613338"/>
              <a:gd name="connsiteX6" fmla="*/ 9144000 w 9144000"/>
              <a:gd name="connsiteY6" fmla="*/ 1613338 h 1613338"/>
              <a:gd name="connsiteX7" fmla="*/ 0 w 9144000"/>
              <a:gd name="connsiteY7" fmla="*/ 1613338 h 1613338"/>
              <a:gd name="connsiteX8" fmla="*/ 0 w 9144000"/>
              <a:gd name="connsiteY8" fmla="*/ 13138 h 1613338"/>
              <a:gd name="connsiteX0" fmla="*/ 0 w 9144000"/>
              <a:gd name="connsiteY0" fmla="*/ 13138 h 1613338"/>
              <a:gd name="connsiteX1" fmla="*/ 1072055 w 9144000"/>
              <a:gd name="connsiteY1" fmla="*/ 10510 h 1613338"/>
              <a:gd name="connsiteX2" fmla="*/ 1072055 w 9144000"/>
              <a:gd name="connsiteY2" fmla="*/ 830317 h 1613338"/>
              <a:gd name="connsiteX3" fmla="*/ 5129048 w 9144000"/>
              <a:gd name="connsiteY3" fmla="*/ 0 h 1613338"/>
              <a:gd name="connsiteX4" fmla="*/ 9144000 w 9144000"/>
              <a:gd name="connsiteY4" fmla="*/ 13138 h 1613338"/>
              <a:gd name="connsiteX5" fmla="*/ 9144000 w 9144000"/>
              <a:gd name="connsiteY5" fmla="*/ 1613338 h 1613338"/>
              <a:gd name="connsiteX6" fmla="*/ 0 w 9144000"/>
              <a:gd name="connsiteY6" fmla="*/ 1613338 h 1613338"/>
              <a:gd name="connsiteX7" fmla="*/ 0 w 9144000"/>
              <a:gd name="connsiteY7" fmla="*/ 13138 h 1613338"/>
              <a:gd name="connsiteX0" fmla="*/ 0 w 9144000"/>
              <a:gd name="connsiteY0" fmla="*/ 13138 h 1613338"/>
              <a:gd name="connsiteX1" fmla="*/ 1072055 w 9144000"/>
              <a:gd name="connsiteY1" fmla="*/ 10510 h 1613338"/>
              <a:gd name="connsiteX2" fmla="*/ 5129048 w 9144000"/>
              <a:gd name="connsiteY2" fmla="*/ 0 h 1613338"/>
              <a:gd name="connsiteX3" fmla="*/ 9144000 w 9144000"/>
              <a:gd name="connsiteY3" fmla="*/ 13138 h 1613338"/>
              <a:gd name="connsiteX4" fmla="*/ 9144000 w 9144000"/>
              <a:gd name="connsiteY4" fmla="*/ 1613338 h 1613338"/>
              <a:gd name="connsiteX5" fmla="*/ 0 w 9144000"/>
              <a:gd name="connsiteY5" fmla="*/ 1613338 h 1613338"/>
              <a:gd name="connsiteX6" fmla="*/ 0 w 9144000"/>
              <a:gd name="connsiteY6" fmla="*/ 13138 h 1613338"/>
              <a:gd name="connsiteX0" fmla="*/ 0 w 9144000"/>
              <a:gd name="connsiteY0" fmla="*/ 13138 h 1613338"/>
              <a:gd name="connsiteX1" fmla="*/ 5129048 w 9144000"/>
              <a:gd name="connsiteY1" fmla="*/ 0 h 1613338"/>
              <a:gd name="connsiteX2" fmla="*/ 9144000 w 9144000"/>
              <a:gd name="connsiteY2" fmla="*/ 13138 h 1613338"/>
              <a:gd name="connsiteX3" fmla="*/ 9144000 w 9144000"/>
              <a:gd name="connsiteY3" fmla="*/ 1613338 h 1613338"/>
              <a:gd name="connsiteX4" fmla="*/ 0 w 9144000"/>
              <a:gd name="connsiteY4" fmla="*/ 1613338 h 1613338"/>
              <a:gd name="connsiteX5" fmla="*/ 0 w 9144000"/>
              <a:gd name="connsiteY5" fmla="*/ 13138 h 1613338"/>
              <a:gd name="connsiteX0" fmla="*/ 0 w 9144000"/>
              <a:gd name="connsiteY0" fmla="*/ 0 h 1600200"/>
              <a:gd name="connsiteX1" fmla="*/ 9144000 w 9144000"/>
              <a:gd name="connsiteY1" fmla="*/ 0 h 1600200"/>
              <a:gd name="connsiteX2" fmla="*/ 9144000 w 9144000"/>
              <a:gd name="connsiteY2" fmla="*/ 1600200 h 1600200"/>
              <a:gd name="connsiteX3" fmla="*/ 0 w 9144000"/>
              <a:gd name="connsiteY3" fmla="*/ 1600200 h 1600200"/>
              <a:gd name="connsiteX4" fmla="*/ 0 w 9144000"/>
              <a:gd name="connsiteY4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600200">
                <a:moveTo>
                  <a:pt x="0" y="0"/>
                </a:moveTo>
                <a:lnTo>
                  <a:pt x="9144000" y="0"/>
                </a:lnTo>
                <a:lnTo>
                  <a:pt x="9144000" y="1600200"/>
                </a:lnTo>
                <a:lnTo>
                  <a:pt x="0" y="160020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6350">
            <a:solidFill>
              <a:schemeClr val="accent2">
                <a:lumMod val="60000"/>
                <a:lumOff val="40000"/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60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9144000" cy="30502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15042" y="6170414"/>
            <a:ext cx="3584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http://software.sil.org/glyssen/</a:t>
            </a:r>
          </a:p>
        </p:txBody>
      </p:sp>
    </p:spTree>
    <p:extLst>
      <p:ext uri="{BB962C8B-B14F-4D97-AF65-F5344CB8AC3E}">
        <p14:creationId xmlns:p14="http://schemas.microsoft.com/office/powerpoint/2010/main" val="74849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dvAuto="100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noProof="0" dirty="0" smtClean="0"/>
              <a:t>Paratext – </a:t>
            </a:r>
            <a:r>
              <a:rPr lang="en-US" noProof="0" dirty="0" err="1" smtClean="0"/>
              <a:t>Glyssen</a:t>
            </a:r>
            <a:r>
              <a:rPr lang="en-US" noProof="0" dirty="0" smtClean="0"/>
              <a:t> - Script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64382" y="2489200"/>
            <a:ext cx="7419006" cy="3530600"/>
          </a:xfrm>
        </p:spPr>
        <p:txBody>
          <a:bodyPr/>
          <a:lstStyle/>
          <a:p>
            <a:r>
              <a:rPr lang="en-US" noProof="0" dirty="0" err="1" smtClean="0"/>
              <a:t>Glyssen</a:t>
            </a:r>
            <a:r>
              <a:rPr lang="en-US" noProof="0" dirty="0" smtClean="0"/>
              <a:t> starts with a translated scripture text (exported from </a:t>
            </a:r>
            <a:r>
              <a:rPr lang="en-US" b="1" noProof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Paratext</a:t>
            </a:r>
            <a:r>
              <a:rPr lang="en-US" noProof="0" dirty="0" smtClean="0"/>
              <a:t> as </a:t>
            </a:r>
            <a:r>
              <a:rPr lang="en-US" b="1" noProof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DBL</a:t>
            </a:r>
            <a:r>
              <a:rPr lang="en-US" noProof="0" dirty="0" smtClean="0"/>
              <a:t>). </a:t>
            </a:r>
            <a:endParaRPr lang="en-US" noProof="0" dirty="0" smtClean="0"/>
          </a:p>
        </p:txBody>
      </p:sp>
      <p:pic>
        <p:nvPicPr>
          <p:cNvPr id="4" name="Picture 3" descr="http://software.sil.org/glyssen/wp-content/uploads/sites/16/2016/03/DSCN5106-200x200.jpg"/>
          <p:cNvPicPr/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346" y="4430089"/>
            <a:ext cx="1903686" cy="1979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61800" y="3907825"/>
            <a:ext cx="5033068" cy="2950175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1748118" y="3778624"/>
            <a:ext cx="363070" cy="475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Down Arrow 10"/>
          <p:cNvSpPr/>
          <p:nvPr/>
        </p:nvSpPr>
        <p:spPr>
          <a:xfrm rot="16200000">
            <a:off x="5919226" y="5085508"/>
            <a:ext cx="503389" cy="8093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/>
          <p:cNvSpPr/>
          <p:nvPr/>
        </p:nvSpPr>
        <p:spPr>
          <a:xfrm>
            <a:off x="0" y="6063871"/>
            <a:ext cx="27093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Glyssen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39477" y="6340870"/>
            <a:ext cx="80342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AU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Script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426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Who says what part?</a:t>
            </a:r>
            <a:endParaRPr lang="en-US" noProof="0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865970" y="2489200"/>
            <a:ext cx="8013162" cy="3185459"/>
          </a:xfrm>
        </p:spPr>
        <p:txBody>
          <a:bodyPr>
            <a:normAutofit/>
          </a:bodyPr>
          <a:lstStyle/>
          <a:p>
            <a:r>
              <a:rPr lang="en-US" noProof="0" dirty="0" err="1" smtClean="0">
                <a:solidFill>
                  <a:schemeClr val="tx1"/>
                </a:solidFill>
              </a:rPr>
              <a:t>Glyssen</a:t>
            </a:r>
            <a:r>
              <a:rPr lang="en-US" sz="2800" noProof="0" dirty="0" smtClean="0">
                <a:solidFill>
                  <a:schemeClr val="tx1"/>
                </a:solidFill>
              </a:rPr>
              <a:t> finds all the places where </a:t>
            </a:r>
            <a:r>
              <a:rPr lang="en-US" sz="2800" b="1" noProof="0" dirty="0" smtClean="0">
                <a:solidFill>
                  <a:schemeClr val="tx1"/>
                </a:solidFill>
              </a:rPr>
              <a:t>direct speech </a:t>
            </a:r>
            <a:r>
              <a:rPr lang="en-US" sz="2800" noProof="0" dirty="0" smtClean="0">
                <a:solidFill>
                  <a:schemeClr val="tx1"/>
                </a:solidFill>
              </a:rPr>
              <a:t>is marked by quotation marks, et for </a:t>
            </a:r>
            <a:r>
              <a:rPr lang="en-US" sz="2400" noProof="0" dirty="0" smtClean="0">
                <a:solidFill>
                  <a:schemeClr val="tx1"/>
                </a:solidFill>
              </a:rPr>
              <a:t>95 % of cases can </a:t>
            </a:r>
            <a:r>
              <a:rPr lang="en-US" sz="2400" noProof="0" dirty="0" smtClean="0">
                <a:solidFill>
                  <a:schemeClr val="tx1"/>
                </a:solidFill>
              </a:rPr>
              <a:t>automatically determine who is speaking.</a:t>
            </a:r>
            <a:endParaRPr lang="en-US" noProof="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953438" y="4326593"/>
            <a:ext cx="4293684" cy="249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6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Who says what part?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864382" y="2489200"/>
            <a:ext cx="7943442" cy="3530600"/>
          </a:xfrm>
        </p:spPr>
        <p:txBody>
          <a:bodyPr>
            <a:noAutofit/>
          </a:bodyPr>
          <a:lstStyle/>
          <a:p>
            <a:r>
              <a:rPr lang="en-US" noProof="0" dirty="0" smtClean="0"/>
              <a:t>Text that is not direct speech is assigned to the book </a:t>
            </a:r>
            <a:r>
              <a:rPr lang="en-US" b="1" noProof="0" dirty="0" smtClean="0"/>
              <a:t>narrator</a:t>
            </a:r>
            <a:r>
              <a:rPr lang="en-US" noProof="0" dirty="0" smtClean="0"/>
              <a:t>. </a:t>
            </a:r>
            <a:r>
              <a:rPr lang="en-US" noProof="0" dirty="0" smtClean="0"/>
              <a:t> </a:t>
            </a:r>
          </a:p>
          <a:p>
            <a:r>
              <a:rPr lang="en-US" noProof="0" dirty="0" smtClean="0"/>
              <a:t>For verses where there is direct speech from more than one individual, </a:t>
            </a:r>
            <a:r>
              <a:rPr lang="en-US" noProof="0" dirty="0" err="1" smtClean="0"/>
              <a:t>Glyssen</a:t>
            </a:r>
            <a:r>
              <a:rPr lang="en-US" noProof="0" dirty="0" smtClean="0"/>
              <a:t> prompts the user to choose from a list of expected speakers </a:t>
            </a:r>
            <a:br>
              <a:rPr lang="en-US" noProof="0" dirty="0" smtClean="0"/>
            </a:br>
            <a:r>
              <a:rPr lang="en-US" noProof="0" dirty="0" smtClean="0"/>
              <a:t>in that verse.</a:t>
            </a:r>
            <a:endParaRPr lang="en-US" noProof="0" dirty="0" smtClean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067907" y="5304286"/>
            <a:ext cx="4080188" cy="155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65969" y="927098"/>
            <a:ext cx="6661265" cy="709865"/>
          </a:xfrm>
        </p:spPr>
        <p:txBody>
          <a:bodyPr/>
          <a:lstStyle/>
          <a:p>
            <a:r>
              <a:rPr lang="en-US" i="1" noProof="0" dirty="0" smtClean="0"/>
              <a:t>Cast Planning, Role Assignments</a:t>
            </a:r>
            <a:endParaRPr lang="en-US" i="1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64382" y="2489200"/>
            <a:ext cx="7834608" cy="3530600"/>
          </a:xfrm>
        </p:spPr>
        <p:txBody>
          <a:bodyPr/>
          <a:lstStyle/>
          <a:p>
            <a:r>
              <a:rPr lang="en-US" noProof="0" dirty="0" err="1" smtClean="0"/>
              <a:t>Glyssen</a:t>
            </a:r>
            <a:r>
              <a:rPr lang="en-US" noProof="0" dirty="0" smtClean="0"/>
              <a:t> helps you select </a:t>
            </a:r>
            <a:r>
              <a:rPr lang="en-US" noProof="0" dirty="0" smtClean="0"/>
              <a:t>an appropriate list of actors for the project.</a:t>
            </a:r>
            <a:r>
              <a:rPr lang="en-US" noProof="0" dirty="0" smtClean="0"/>
              <a:t>  </a:t>
            </a:r>
            <a:endParaRPr lang="en-US" noProof="0" dirty="0"/>
          </a:p>
        </p:txBody>
      </p:sp>
      <p:pic>
        <p:nvPicPr>
          <p:cNvPr id="5" name="Picture 4" descr="http://software.sil.org/glyssen/wp-content/uploads/sites/16/2016/03/VM-Muyang-JF-Explaining-process-Copy-200x200.jpg"/>
          <p:cNvPicPr/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740" y="4397188"/>
            <a:ext cx="2000250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24781" y="3894604"/>
            <a:ext cx="3351848" cy="2914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8"/>
          <a:srcRect r="39216" b="80392"/>
          <a:stretch/>
        </p:blipFill>
        <p:spPr>
          <a:xfrm>
            <a:off x="0" y="4002180"/>
            <a:ext cx="5482998" cy="1538008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2812865" y="4480591"/>
            <a:ext cx="264848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 livre 63 </a:t>
            </a:r>
            <a:r>
              <a:rPr lang="en-US" sz="2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acteurs</a:t>
            </a:r>
            <a:endParaRPr lang="en-US" sz="2400" b="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15.85 </a:t>
            </a:r>
            <a:r>
              <a:rPr lang="en-US" sz="2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heures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485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i="1" noProof="0" dirty="0" smtClean="0"/>
              <a:t>When to use </a:t>
            </a:r>
            <a:r>
              <a:rPr lang="en-US" i="1" noProof="0" dirty="0" err="1" smtClean="0"/>
              <a:t>Glyssen</a:t>
            </a:r>
            <a:r>
              <a:rPr lang="en-US" i="1" noProof="0" dirty="0" smtClean="0"/>
              <a:t> ?</a:t>
            </a:r>
            <a:endParaRPr lang="en-US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If you wish to do audio recording as a naturalness check of the translation, use </a:t>
            </a:r>
            <a:r>
              <a:rPr lang="en-US" b="1" noProof="0" dirty="0" err="1" smtClean="0"/>
              <a:t>HearThis</a:t>
            </a:r>
            <a:r>
              <a:rPr lang="en-US" noProof="0" dirty="0" smtClean="0"/>
              <a:t> to quickly produce a </a:t>
            </a:r>
            <a:r>
              <a:rPr lang="en-US" b="1" noProof="0" dirty="0" smtClean="0"/>
              <a:t>single-voice </a:t>
            </a:r>
            <a:r>
              <a:rPr lang="en-US" noProof="0" dirty="0" smtClean="0"/>
              <a:t>recording.</a:t>
            </a:r>
            <a:br>
              <a:rPr lang="en-US" noProof="0" dirty="0" smtClean="0"/>
            </a:br>
            <a:r>
              <a:rPr lang="en-US" noProof="0" dirty="0" smtClean="0"/>
              <a:t> </a:t>
            </a:r>
            <a:endParaRPr lang="en-US" noProof="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9642" y="3343667"/>
            <a:ext cx="1335888" cy="182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0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noProof="0" dirty="0" smtClean="0"/>
              <a:t>If you wish to invest in publishing a single or multi-voice recording for </a:t>
            </a:r>
            <a:r>
              <a:rPr lang="en-US" b="1" noProof="0" dirty="0" smtClean="0"/>
              <a:t>long-term use</a:t>
            </a:r>
            <a:r>
              <a:rPr lang="en-US" noProof="0" dirty="0" smtClean="0"/>
              <a:t>, wait until the text has been consultant checked and then utilize either </a:t>
            </a:r>
            <a:r>
              <a:rPr lang="en-US" b="1" noProof="0" dirty="0" err="1" smtClean="0"/>
              <a:t>HearThis</a:t>
            </a:r>
            <a:r>
              <a:rPr lang="en-US" noProof="0" dirty="0" smtClean="0"/>
              <a:t> or </a:t>
            </a:r>
            <a:r>
              <a:rPr lang="en-US" b="1" noProof="0" dirty="0" err="1" smtClean="0"/>
              <a:t>Glyssen</a:t>
            </a:r>
            <a:r>
              <a:rPr lang="en-US" noProof="0" dirty="0" smtClean="0"/>
              <a:t> in your recording project plans.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338" y="4902592"/>
            <a:ext cx="1652452" cy="1314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9642" y="2489200"/>
            <a:ext cx="1335888" cy="182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0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77533" y="2257588"/>
            <a:ext cx="3425525" cy="3020344"/>
          </a:xfrm>
        </p:spPr>
        <p:txBody>
          <a:bodyPr/>
          <a:lstStyle/>
          <a:p>
            <a:r>
              <a:rPr lang="en-US" noProof="0" dirty="0" smtClean="0"/>
              <a:t>Questions ? </a:t>
            </a:r>
            <a:r>
              <a:rPr lang="en-US" noProof="0" dirty="0" smtClean="0"/>
              <a:t>Comment </a:t>
            </a:r>
            <a:r>
              <a:rPr lang="en-US" noProof="0" dirty="0" smtClean="0"/>
              <a:t>?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300" y="1883238"/>
            <a:ext cx="3533477" cy="37690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13021" y="6026631"/>
            <a:ext cx="3550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http://software.sil.org/glyssen/</a:t>
            </a:r>
          </a:p>
        </p:txBody>
      </p:sp>
    </p:spTree>
    <p:extLst>
      <p:ext uri="{BB962C8B-B14F-4D97-AF65-F5344CB8AC3E}">
        <p14:creationId xmlns:p14="http://schemas.microsoft.com/office/powerpoint/2010/main" val="179143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Presentermedia.com - laptop connection - static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ptop_connection_2010_4759.pptx" id="{ADD06C83-15AA-4573-933F-7CFB1AD18462}" vid="{9EE9F25D-609C-460B-A120-A0FEF788F832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636</TotalTime>
  <Words>178</Words>
  <Application>Microsoft Office PowerPoint</Application>
  <PresentationFormat>On-screen Show (4:3)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Century Gothic</vt:lpstr>
      <vt:lpstr>Franklin Gothic Book</vt:lpstr>
      <vt:lpstr>Franklin Gothic Medium</vt:lpstr>
      <vt:lpstr>Wingdings 3</vt:lpstr>
      <vt:lpstr>1_Presentermedia.com - laptop connection - static</vt:lpstr>
      <vt:lpstr>Ion Boardroom</vt:lpstr>
      <vt:lpstr>Glyssen</vt:lpstr>
      <vt:lpstr>GLYSSEN TECHNOLOGIE DE LA LANGUE </vt:lpstr>
      <vt:lpstr>Paratext – Glyssen - Script</vt:lpstr>
      <vt:lpstr>Who says what part?</vt:lpstr>
      <vt:lpstr>Who says what part?</vt:lpstr>
      <vt:lpstr>Cast Planning, Role Assignments</vt:lpstr>
      <vt:lpstr>When to use Glyssen ?</vt:lpstr>
      <vt:lpstr>PowerPoint Presentation</vt:lpstr>
      <vt:lpstr>Questions ? Comment ?</vt:lpstr>
    </vt:vector>
  </TitlesOfParts>
  <Company>SIl Chad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Glyssen</dc:title>
  <dc:creator>jjpdq82@yahoo.com.au</dc:creator>
  <cp:lastModifiedBy>jjpdq82@yahoo.com.au</cp:lastModifiedBy>
  <cp:revision>14</cp:revision>
  <dcterms:created xsi:type="dcterms:W3CDTF">2017-02-23T07:56:22Z</dcterms:created>
  <dcterms:modified xsi:type="dcterms:W3CDTF">2017-04-04T13:10:05Z</dcterms:modified>
</cp:coreProperties>
</file>