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84" r:id="rId3"/>
    <p:sldId id="266" r:id="rId4"/>
    <p:sldId id="288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4" y="48"/>
      </p:cViewPr>
      <p:guideLst>
        <p:guide orient="horz" pos="1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17-Apr-18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there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7.5 server and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8.0 server</a:t>
            </a:r>
          </a:p>
          <a:p>
            <a:r>
              <a:rPr lang="en-US" baseline="0" dirty="0" smtClean="0"/>
              <a:t>Kent &amp; Doug </a:t>
            </a:r>
            <a:r>
              <a:rPr lang="en-US" baseline="0" dirty="0" err="1" smtClean="0"/>
              <a:t>Higby</a:t>
            </a:r>
            <a:r>
              <a:rPr lang="en-US" baseline="0" dirty="0" smtClean="0"/>
              <a:t> probably get a request from Cameroon every so often when I am in search of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license for someone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247" y="320675"/>
            <a:ext cx="95666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5"/>
            <a:ext cx="9566651" cy="435133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17-Apr-18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2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627" y="154370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557" y="4267200"/>
            <a:ext cx="9144000" cy="9013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17-Apr-18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17-Apr-18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50" y="1953109"/>
            <a:ext cx="8533007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Project Plan</a:t>
            </a: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endParaRPr lang="en-US" sz="48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7950" y="4340709"/>
            <a:ext cx="8533005" cy="1655762"/>
          </a:xfrm>
        </p:spPr>
        <p:txBody>
          <a:bodyPr>
            <a:normAutofit/>
          </a:bodyPr>
          <a:lstStyle/>
          <a:p>
            <a:pPr algn="l"/>
            <a:r>
              <a:rPr lang="fr-FR" sz="3200" dirty="0" err="1"/>
              <a:t>What</a:t>
            </a:r>
            <a:r>
              <a:rPr lang="fr-FR" sz="3200" dirty="0"/>
              <a:t> do </a:t>
            </a:r>
            <a:r>
              <a:rPr lang="fr-FR" sz="3200" dirty="0" err="1"/>
              <a:t>we</a:t>
            </a:r>
            <a:r>
              <a:rPr lang="fr-FR" sz="3200" dirty="0"/>
              <a:t> do </a:t>
            </a:r>
            <a:r>
              <a:rPr lang="fr-FR" sz="3200" dirty="0" err="1"/>
              <a:t>next</a:t>
            </a:r>
            <a:r>
              <a:rPr lang="fr-FR" sz="3200" dirty="0"/>
              <a:t>?</a:t>
            </a:r>
            <a:endParaRPr lang="en-AU" sz="3200" dirty="0"/>
          </a:p>
          <a:p>
            <a:pPr algn="l"/>
            <a:r>
              <a:rPr lang="fr-FR" sz="3200" dirty="0" smtClean="0"/>
              <a:t>Are </a:t>
            </a:r>
            <a:r>
              <a:rPr lang="fr-FR" sz="3200" dirty="0" err="1" smtClean="0"/>
              <a:t>we</a:t>
            </a:r>
            <a:r>
              <a:rPr lang="fr-FR" sz="3200" dirty="0" smtClean="0"/>
              <a:t> </a:t>
            </a:r>
            <a:r>
              <a:rPr lang="fr-FR" sz="3200" dirty="0" err="1" smtClean="0"/>
              <a:t>there</a:t>
            </a:r>
            <a:r>
              <a:rPr lang="fr-FR" sz="3200" dirty="0" smtClean="0"/>
              <a:t> </a:t>
            </a:r>
            <a:r>
              <a:rPr lang="fr-FR" sz="3200" dirty="0" err="1" smtClean="0"/>
              <a:t>yet</a:t>
            </a:r>
            <a:r>
              <a:rPr lang="fr-FR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0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AU" dirty="0"/>
              <a:t>Use the project plan to identified tasks which have been assigned to you.</a:t>
            </a:r>
          </a:p>
          <a:p>
            <a:pPr>
              <a:lnSpc>
                <a:spcPct val="120000"/>
              </a:lnSpc>
            </a:pPr>
            <a:r>
              <a:rPr lang="en-AU" dirty="0"/>
              <a:t>mark individual tasks as completed for a variety of types of tasks (by project, book or chapter).</a:t>
            </a:r>
          </a:p>
          <a:p>
            <a:pPr>
              <a:lnSpc>
                <a:spcPct val="120000"/>
              </a:lnSpc>
            </a:pPr>
            <a:r>
              <a:rPr lang="en-AU" dirty="0"/>
              <a:t>bulk update the progress of an ongoing project, (i.e. mark complete stages as finished).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8957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300" dirty="0"/>
              <a:t>Move a </a:t>
            </a:r>
            <a:r>
              <a:rPr lang="fr-FR" sz="3300" dirty="0" err="1"/>
              <a:t>project</a:t>
            </a:r>
            <a:r>
              <a:rPr lang="fr-FR" sz="3300" dirty="0"/>
              <a:t> to the </a:t>
            </a:r>
            <a:r>
              <a:rPr lang="fr-FR" sz="3300" dirty="0" err="1"/>
              <a:t>next</a:t>
            </a:r>
            <a:r>
              <a:rPr lang="fr-FR" sz="3300" dirty="0"/>
              <a:t> stage (</a:t>
            </a:r>
            <a:r>
              <a:rPr lang="fr-FR" sz="3300" dirty="0" err="1"/>
              <a:t>postpone</a:t>
            </a:r>
            <a:r>
              <a:rPr lang="fr-FR" sz="3300" dirty="0"/>
              <a:t> </a:t>
            </a:r>
            <a:r>
              <a:rPr lang="fr-FR" sz="3300" dirty="0" err="1"/>
              <a:t>checks</a:t>
            </a:r>
            <a:r>
              <a:rPr lang="fr-FR" sz="3300" dirty="0"/>
              <a:t> if </a:t>
            </a:r>
            <a:r>
              <a:rPr lang="fr-FR" sz="3300" dirty="0" err="1"/>
              <a:t>necessary</a:t>
            </a:r>
            <a:r>
              <a:rPr lang="fr-FR" sz="3300" dirty="0"/>
              <a:t>)</a:t>
            </a:r>
            <a:endParaRPr lang="en-AU" sz="3300" dirty="0"/>
          </a:p>
          <a:p>
            <a:pPr lvl="0"/>
            <a:r>
              <a:rPr lang="en-AU" sz="3300" dirty="0"/>
              <a:t>show the progress charts of your project and display a forecast line chart.</a:t>
            </a:r>
          </a:p>
          <a:p>
            <a:pPr lvl="0"/>
            <a:r>
              <a:rPr lang="en-AU" sz="3300" dirty="0"/>
              <a:t>send/receive to submit your progress to the registry.</a:t>
            </a:r>
          </a:p>
          <a:p>
            <a:pPr lvl="0"/>
            <a:r>
              <a:rPr lang="fr-FR" sz="3300" dirty="0" err="1"/>
              <a:t>Preview</a:t>
            </a:r>
            <a:r>
              <a:rPr lang="fr-FR" sz="3300" dirty="0"/>
              <a:t> of </a:t>
            </a:r>
            <a:r>
              <a:rPr lang="fr-FR" sz="3300" dirty="0" err="1"/>
              <a:t>progress</a:t>
            </a:r>
            <a:r>
              <a:rPr lang="fr-FR" sz="3300" dirty="0"/>
              <a:t> in Paratext &amp; </a:t>
            </a:r>
            <a:r>
              <a:rPr lang="fr-FR" sz="3300" dirty="0" err="1"/>
              <a:t>progress.bible</a:t>
            </a:r>
            <a:endParaRPr lang="en-AU" sz="3300" dirty="0"/>
          </a:p>
          <a:p>
            <a:endParaRPr lang="en-AU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8957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Demonstration/Learning tasks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FF00"/>
              </a:buClr>
              <a:buNone/>
            </a:pPr>
            <a:r>
              <a:rPr lang="en-A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PT8 </a:t>
            </a:r>
            <a:r>
              <a:rPr lang="en-AU" sz="3200" i="1" dirty="0">
                <a:latin typeface="Arial" panose="020B0604020202020204" pitchFamily="34" charset="0"/>
                <a:cs typeface="Arial" panose="020B0604020202020204" pitchFamily="34" charset="0"/>
              </a:rPr>
              <a:t>Using the Project Plan Learning Tasks </a:t>
            </a:r>
            <a:r>
              <a:rPr lang="en-A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eHO.docx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485347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dirty="0" smtClean="0"/>
              <a:t>Confirm </a:t>
            </a:r>
            <a:r>
              <a:rPr lang="en-AU" dirty="0"/>
              <a:t>that you can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Tasks assigned to you </a:t>
            </a:r>
            <a:r>
              <a:rPr lang="en-AU" dirty="0" smtClean="0"/>
              <a:t>are shown under ___ _______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Mark </a:t>
            </a:r>
            <a:r>
              <a:rPr lang="en-AU" dirty="0"/>
              <a:t>individual tasks as completed for a variety of types of tasks (by _______, book or </a:t>
            </a:r>
            <a:r>
              <a:rPr lang="en-AU" dirty="0" smtClean="0"/>
              <a:t>______) from the _____ column.</a:t>
            </a:r>
            <a:endParaRPr lang="en-AU" dirty="0"/>
          </a:p>
          <a:p>
            <a:pPr lvl="0">
              <a:lnSpc>
                <a:spcPct val="110000"/>
              </a:lnSpc>
            </a:pPr>
            <a:r>
              <a:rPr lang="en-AU" dirty="0"/>
              <a:t>Postpone checks by clicking to the ______ of the check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Bulk </a:t>
            </a:r>
            <a:r>
              <a:rPr lang="en-AU" dirty="0"/>
              <a:t>update the progress of an ongoing project, (i.e. mark complete stages as finished) using ______ &gt; Assignments and progress, ______ _______.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Show </a:t>
            </a:r>
            <a:r>
              <a:rPr lang="en-AU" dirty="0"/>
              <a:t>the </a:t>
            </a:r>
            <a:r>
              <a:rPr lang="en-AU"/>
              <a:t>progress </a:t>
            </a:r>
            <a:r>
              <a:rPr lang="en-AU" smtClean="0"/>
              <a:t>charts of </a:t>
            </a:r>
            <a:r>
              <a:rPr lang="en-AU" dirty="0"/>
              <a:t>your project using Project &gt; _______ </a:t>
            </a:r>
            <a:r>
              <a:rPr lang="en-AU" dirty="0" smtClean="0"/>
              <a:t>______.</a:t>
            </a:r>
            <a:endParaRPr lang="en-AU" i="1" dirty="0"/>
          </a:p>
          <a:p>
            <a:pPr marL="0" lvl="0" indent="0">
              <a:lnSpc>
                <a:spcPct val="110000"/>
              </a:lnSpc>
              <a:buNone/>
            </a:pPr>
            <a:r>
              <a:rPr lang="en-AU" dirty="0" smtClean="0"/>
              <a:t>Did you have to change the plan?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679" y="4199139"/>
            <a:ext cx="1722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Answers: </a:t>
            </a:r>
            <a:r>
              <a:rPr lang="en-GB" dirty="0" smtClean="0">
                <a:solidFill>
                  <a:schemeClr val="accent6"/>
                </a:solidFill>
              </a:rPr>
              <a:t>my tasks, </a:t>
            </a:r>
            <a:r>
              <a:rPr lang="en-AU" i="1" dirty="0" smtClean="0">
                <a:solidFill>
                  <a:schemeClr val="accent6"/>
                </a:solidFill>
              </a:rPr>
              <a:t>project</a:t>
            </a:r>
            <a:r>
              <a:rPr lang="en-AU" i="1" dirty="0">
                <a:solidFill>
                  <a:schemeClr val="accent6"/>
                </a:solidFill>
              </a:rPr>
              <a:t>, chapter, </a:t>
            </a:r>
            <a:r>
              <a:rPr lang="en-AU" i="1" dirty="0" smtClean="0">
                <a:solidFill>
                  <a:schemeClr val="accent6"/>
                </a:solidFill>
              </a:rPr>
              <a:t>status, right</a:t>
            </a:r>
            <a:r>
              <a:rPr lang="en-AU" i="1" dirty="0">
                <a:solidFill>
                  <a:schemeClr val="accent6"/>
                </a:solidFill>
              </a:rPr>
              <a:t>, Project, </a:t>
            </a:r>
            <a:br>
              <a:rPr lang="en-AU" i="1" dirty="0">
                <a:solidFill>
                  <a:schemeClr val="accent6"/>
                </a:solidFill>
              </a:rPr>
            </a:br>
            <a:r>
              <a:rPr lang="en-AU" i="1" dirty="0">
                <a:solidFill>
                  <a:schemeClr val="accent6"/>
                </a:solidFill>
              </a:rPr>
              <a:t>Stages table, Progress Charts.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PowerPointTemplate.pptx" id="{2C853F4B-B274-4F71-8A40-1A6F6E127EDE}" vid="{C144FC93-DE37-4004-9DA1-D78A6F9FDF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</Template>
  <TotalTime>91</TotalTime>
  <Words>285</Words>
  <Application>Microsoft Office PowerPoint</Application>
  <PresentationFormat>Widescreen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Verdana</vt:lpstr>
      <vt:lpstr>Office Theme</vt:lpstr>
      <vt:lpstr>   Using the Project Plan </vt:lpstr>
      <vt:lpstr>Learning Outcomes</vt:lpstr>
      <vt:lpstr>Learning Outcomes</vt:lpstr>
      <vt:lpstr>Demonstration/Learning tasks</vt:lpstr>
      <vt:lpstr>Summary</vt:lpstr>
    </vt:vector>
  </TitlesOfParts>
  <Company>SIl Chad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Project Plan</dc:title>
  <dc:creator>jjpdq82@yahoo.com.au</dc:creator>
  <cp:lastModifiedBy>jjpdq82@yahoo.com.au</cp:lastModifiedBy>
  <cp:revision>8</cp:revision>
  <dcterms:created xsi:type="dcterms:W3CDTF">2018-04-17T17:47:23Z</dcterms:created>
  <dcterms:modified xsi:type="dcterms:W3CDTF">2018-04-17T19:21:37Z</dcterms:modified>
</cp:coreProperties>
</file>