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5" r:id="rId2"/>
    <p:sldId id="284" r:id="rId3"/>
    <p:sldId id="266" r:id="rId4"/>
    <p:sldId id="288" r:id="rId5"/>
    <p:sldId id="28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2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0" autoAdjust="0"/>
    <p:restoredTop sz="94660"/>
  </p:normalViewPr>
  <p:slideViewPr>
    <p:cSldViewPr snapToGrid="0">
      <p:cViewPr varScale="1">
        <p:scale>
          <a:sx n="50" d="100"/>
          <a:sy n="50" d="100"/>
        </p:scale>
        <p:origin x="534" y="48"/>
      </p:cViewPr>
      <p:guideLst>
        <p:guide orient="horz" pos="112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9C3740-138C-4ACA-B73A-B645F73B3CC1}" type="datetimeFigureOut">
              <a:rPr lang="en-US" smtClean="0"/>
              <a:t>17-Apr-18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F6D429-010E-487C-87CF-5E0B59ACF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026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 there</a:t>
            </a:r>
            <a:r>
              <a:rPr lang="en-US" baseline="0" dirty="0" smtClean="0"/>
              <a:t> is a </a:t>
            </a:r>
            <a:r>
              <a:rPr lang="en-US" baseline="0" dirty="0" err="1" smtClean="0"/>
              <a:t>Paratext</a:t>
            </a:r>
            <a:r>
              <a:rPr lang="en-US" baseline="0" dirty="0" smtClean="0"/>
              <a:t> 7.5 server and a </a:t>
            </a:r>
            <a:r>
              <a:rPr lang="en-US" baseline="0" dirty="0" err="1" smtClean="0"/>
              <a:t>Paratext</a:t>
            </a:r>
            <a:r>
              <a:rPr lang="en-US" baseline="0" dirty="0" smtClean="0"/>
              <a:t> 8.0 server</a:t>
            </a:r>
          </a:p>
          <a:p>
            <a:r>
              <a:rPr lang="en-US" baseline="0" dirty="0" smtClean="0"/>
              <a:t>Kent &amp; Doug </a:t>
            </a:r>
            <a:r>
              <a:rPr lang="en-US" baseline="0" dirty="0" err="1" smtClean="0"/>
              <a:t>Higby</a:t>
            </a:r>
            <a:r>
              <a:rPr lang="en-US" baseline="0" dirty="0" smtClean="0"/>
              <a:t> probably get a request from Cameroon every so often when I am in search of a </a:t>
            </a:r>
            <a:r>
              <a:rPr lang="en-US" baseline="0" dirty="0" err="1" smtClean="0"/>
              <a:t>Paratext</a:t>
            </a:r>
            <a:r>
              <a:rPr lang="en-US" baseline="0" dirty="0" smtClean="0"/>
              <a:t> license for someone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F6D429-010E-487C-87CF-5E0B59ACF87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6631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857251" y="3228975"/>
            <a:ext cx="7315200" cy="3086100"/>
          </a:xfrm>
        </p:spPr>
        <p:txBody>
          <a:bodyPr>
            <a:normAutofit/>
          </a:bodyPr>
          <a:lstStyle/>
          <a:p>
            <a:r>
              <a:rPr lang="en-GB" dirty="0" smtClean="0"/>
              <a:t>You should demonstrate these in </a:t>
            </a:r>
            <a:r>
              <a:rPr lang="en-GB" dirty="0" err="1" smtClean="0"/>
              <a:t>Paratext</a:t>
            </a:r>
            <a:r>
              <a:rPr lang="en-GB" dirty="0" smtClean="0"/>
              <a:t>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BFFE6-E4BD-4C58-B8C5-A5DE4F4CEBE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893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bg>
      <p:bgPr>
        <a:blipFill dpi="0" rotWithShape="1">
          <a:blip r:embed="rId2">
            <a:lum/>
          </a:blip>
          <a:srcRect/>
          <a:stretch>
            <a:fillRect l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3247" y="320675"/>
            <a:ext cx="9566651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3246" y="1825625"/>
            <a:ext cx="9566651" cy="4351338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  <a:latin typeface="Trebuchet MS" panose="020B0603020202020204" pitchFamily="34" charset="0"/>
              </a:defRPr>
            </a:lvl1pPr>
            <a:lvl2pPr>
              <a:defRPr sz="3200">
                <a:solidFill>
                  <a:schemeClr val="bg1"/>
                </a:solidFill>
                <a:latin typeface="Trebuchet MS" panose="020B0603020202020204" pitchFamily="34" charset="0"/>
              </a:defRPr>
            </a:lvl2pPr>
            <a:lvl3pPr>
              <a:defRPr sz="2800">
                <a:solidFill>
                  <a:schemeClr val="bg1"/>
                </a:solidFill>
                <a:latin typeface="Trebuchet MS" panose="020B0603020202020204" pitchFamily="34" charset="0"/>
              </a:defRPr>
            </a:lvl3pPr>
            <a:lvl4pPr>
              <a:defRPr sz="2400">
                <a:solidFill>
                  <a:schemeClr val="bg1"/>
                </a:solidFill>
                <a:latin typeface="Trebuchet MS" panose="020B0603020202020204" pitchFamily="34" charset="0"/>
              </a:defRPr>
            </a:lvl4pPr>
            <a:lvl5pPr>
              <a:defRPr sz="2400">
                <a:solidFill>
                  <a:schemeClr val="bg1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620C-C7FC-487E-9205-11DE4E2E8BE0}" type="datetimeFigureOut">
              <a:rPr lang="en-US" smtClean="0"/>
              <a:t>17-Apr-18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56648" y="6356350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46697" y="6336913"/>
            <a:ext cx="2743200" cy="365125"/>
          </a:xfrm>
        </p:spPr>
        <p:txBody>
          <a:bodyPr/>
          <a:lstStyle/>
          <a:p>
            <a:fld id="{7FFE1518-D98B-474C-BE05-3E7D211DE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0914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blipFill dpi="0" rotWithShape="1">
          <a:blip r:embed="rId2">
            <a:lum/>
          </a:blip>
          <a:srcRect/>
          <a:stretch>
            <a:fillRect l="-2000" b="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28627" y="1543704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46557" y="4267200"/>
            <a:ext cx="9144000" cy="90139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620C-C7FC-487E-9205-11DE4E2E8BE0}" type="datetimeFigureOut">
              <a:rPr lang="en-US" smtClean="0"/>
              <a:t>17-Apr-18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E1518-D98B-474C-BE05-3E7D211DE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748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A506A0-F6E0-4693-8A7E-9A38475F7B11}" type="datetimeFigureOut">
              <a:rPr lang="en-US" smtClean="0"/>
              <a:t>17-Apr-18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07532B-1D83-4D46-A403-3CA29F30F2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073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47950" y="1953109"/>
            <a:ext cx="8533007" cy="2387600"/>
          </a:xfrm>
        </p:spPr>
        <p:txBody>
          <a:bodyPr anchor="ctr">
            <a:normAutofit fontScale="90000"/>
          </a:bodyPr>
          <a:lstStyle/>
          <a:p>
            <a:pPr algn="l"/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Using the Project Plan</a:t>
            </a:r>
            <a:r>
              <a:rPr lang="en-US" sz="4800" b="1" dirty="0" smtClean="0">
                <a:latin typeface="+mn-lt"/>
              </a:rPr>
              <a:t/>
            </a:r>
            <a:br>
              <a:rPr lang="en-US" sz="4800" b="1" dirty="0" smtClean="0">
                <a:latin typeface="+mn-lt"/>
              </a:rPr>
            </a:br>
            <a:endParaRPr lang="en-US" sz="4800" b="1" dirty="0">
              <a:latin typeface="+mn-lt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647950" y="4340709"/>
            <a:ext cx="8533005" cy="1655762"/>
          </a:xfrm>
        </p:spPr>
        <p:txBody>
          <a:bodyPr>
            <a:normAutofit/>
          </a:bodyPr>
          <a:lstStyle/>
          <a:p>
            <a:pPr algn="l"/>
            <a:r>
              <a:rPr lang="fr-FR" sz="3200" dirty="0" err="1"/>
              <a:t>What</a:t>
            </a:r>
            <a:r>
              <a:rPr lang="fr-FR" sz="3200" dirty="0"/>
              <a:t> do </a:t>
            </a:r>
            <a:r>
              <a:rPr lang="fr-FR" sz="3200" dirty="0" err="1"/>
              <a:t>we</a:t>
            </a:r>
            <a:r>
              <a:rPr lang="fr-FR" sz="3200" dirty="0"/>
              <a:t> do </a:t>
            </a:r>
            <a:r>
              <a:rPr lang="fr-FR" sz="3200" dirty="0" err="1"/>
              <a:t>next</a:t>
            </a:r>
            <a:r>
              <a:rPr lang="fr-FR" sz="3200" dirty="0"/>
              <a:t>?</a:t>
            </a:r>
            <a:endParaRPr lang="en-AU" sz="3200" dirty="0"/>
          </a:p>
          <a:p>
            <a:pPr algn="l"/>
            <a:r>
              <a:rPr lang="fr-FR" sz="3200" dirty="0" smtClean="0"/>
              <a:t>Are </a:t>
            </a:r>
            <a:r>
              <a:rPr lang="fr-FR" sz="3200" dirty="0" err="1" smtClean="0"/>
              <a:t>we</a:t>
            </a:r>
            <a:r>
              <a:rPr lang="fr-FR" sz="3200" dirty="0" smtClean="0"/>
              <a:t> </a:t>
            </a:r>
            <a:r>
              <a:rPr lang="fr-FR" sz="3200" dirty="0" err="1" smtClean="0"/>
              <a:t>there</a:t>
            </a:r>
            <a:r>
              <a:rPr lang="fr-FR" sz="3200" dirty="0" smtClean="0"/>
              <a:t> </a:t>
            </a:r>
            <a:r>
              <a:rPr lang="fr-FR" sz="3200" dirty="0" err="1" smtClean="0"/>
              <a:t>yet</a:t>
            </a:r>
            <a:r>
              <a:rPr lang="fr-FR" sz="3200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21097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Learning Outcomes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20000"/>
              </a:lnSpc>
            </a:pPr>
            <a:r>
              <a:rPr lang="en-AU" dirty="0"/>
              <a:t>Use the project plan to identified tasks which have been assigned to you.</a:t>
            </a:r>
          </a:p>
          <a:p>
            <a:pPr>
              <a:lnSpc>
                <a:spcPct val="120000"/>
              </a:lnSpc>
            </a:pPr>
            <a:r>
              <a:rPr lang="en-AU" dirty="0"/>
              <a:t>mark individual tasks as completed for a variety of types of tasks (by project, book or chapter).</a:t>
            </a:r>
          </a:p>
          <a:p>
            <a:pPr>
              <a:lnSpc>
                <a:spcPct val="120000"/>
              </a:lnSpc>
            </a:pPr>
            <a:r>
              <a:rPr lang="en-AU" dirty="0"/>
              <a:t>bulk update the progress of an ongoing project, (i.e. mark complete stages as finished).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47703" y="3433871"/>
            <a:ext cx="1897314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err="1" smtClean="0">
                <a:solidFill>
                  <a:srgbClr val="FFFF00"/>
                </a:solidFill>
              </a:rPr>
              <a:t>Learner</a:t>
            </a:r>
            <a:endParaRPr lang="fr-FR" sz="2800" dirty="0" smtClean="0">
              <a:solidFill>
                <a:srgbClr val="FFFF00"/>
              </a:solidFill>
            </a:endParaRPr>
          </a:p>
          <a:p>
            <a:r>
              <a:rPr lang="fr-FR" sz="2800" dirty="0" err="1" smtClean="0">
                <a:solidFill>
                  <a:srgbClr val="FFFF00"/>
                </a:solidFill>
              </a:rPr>
              <a:t>Practitioner</a:t>
            </a:r>
            <a:endParaRPr lang="fr-FR" sz="2800" dirty="0" smtClean="0">
              <a:solidFill>
                <a:srgbClr val="FFFF00"/>
              </a:solidFill>
            </a:endParaRPr>
          </a:p>
          <a:p>
            <a:r>
              <a:rPr lang="fr-FR" sz="2800" dirty="0" smtClean="0">
                <a:solidFill>
                  <a:srgbClr val="FFFF00"/>
                </a:solidFill>
              </a:rPr>
              <a:t>Trainer</a:t>
            </a:r>
          </a:p>
          <a:p>
            <a:r>
              <a:rPr lang="fr-FR" sz="2800" dirty="0" smtClean="0">
                <a:solidFill>
                  <a:srgbClr val="FFFF00"/>
                </a:solidFill>
              </a:rPr>
              <a:t>Expert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68957" y="522136"/>
            <a:ext cx="3560297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fr-FR" sz="4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fr-FR" sz="4800" b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ncomes</a:t>
            </a:r>
            <a:r>
              <a:rPr lang="fr-FR" sz="4800" b="1" dirty="0" smtClean="0">
                <a:solidFill>
                  <a:srgbClr val="FFFF00"/>
                </a:solidFill>
              </a:rPr>
              <a:t>?</a:t>
            </a:r>
            <a:endParaRPr lang="en-AU" sz="4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2204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  <p:bldP spid="5" grpId="0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Learning Outcomes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300" dirty="0"/>
              <a:t>Move a </a:t>
            </a:r>
            <a:r>
              <a:rPr lang="fr-FR" sz="3300" dirty="0" err="1"/>
              <a:t>project</a:t>
            </a:r>
            <a:r>
              <a:rPr lang="fr-FR" sz="3300" dirty="0"/>
              <a:t> to the </a:t>
            </a:r>
            <a:r>
              <a:rPr lang="fr-FR" sz="3300" dirty="0" err="1"/>
              <a:t>next</a:t>
            </a:r>
            <a:r>
              <a:rPr lang="fr-FR" sz="3300" dirty="0"/>
              <a:t> stage (</a:t>
            </a:r>
            <a:r>
              <a:rPr lang="fr-FR" sz="3300" dirty="0" err="1"/>
              <a:t>postpone</a:t>
            </a:r>
            <a:r>
              <a:rPr lang="fr-FR" sz="3300" dirty="0"/>
              <a:t> </a:t>
            </a:r>
            <a:r>
              <a:rPr lang="fr-FR" sz="3300" dirty="0" err="1"/>
              <a:t>checks</a:t>
            </a:r>
            <a:r>
              <a:rPr lang="fr-FR" sz="3300" dirty="0"/>
              <a:t> if </a:t>
            </a:r>
            <a:r>
              <a:rPr lang="fr-FR" sz="3300" dirty="0" err="1"/>
              <a:t>necessary</a:t>
            </a:r>
            <a:r>
              <a:rPr lang="fr-FR" sz="3300" dirty="0"/>
              <a:t>)</a:t>
            </a:r>
            <a:endParaRPr lang="en-AU" sz="3300" dirty="0"/>
          </a:p>
          <a:p>
            <a:pPr lvl="0"/>
            <a:r>
              <a:rPr lang="en-AU" sz="3300" dirty="0"/>
              <a:t>show the progress charts of your project and display a forecast line chart.</a:t>
            </a:r>
          </a:p>
          <a:p>
            <a:pPr lvl="0"/>
            <a:r>
              <a:rPr lang="en-AU" sz="3300" dirty="0"/>
              <a:t>send/receive to submit your progress to the registry.</a:t>
            </a:r>
          </a:p>
          <a:p>
            <a:pPr lvl="0"/>
            <a:r>
              <a:rPr lang="fr-FR" sz="3300" dirty="0" err="1"/>
              <a:t>Preview</a:t>
            </a:r>
            <a:r>
              <a:rPr lang="fr-FR" sz="3300" dirty="0"/>
              <a:t> of </a:t>
            </a:r>
            <a:r>
              <a:rPr lang="fr-FR" sz="3300" dirty="0" err="1"/>
              <a:t>progress</a:t>
            </a:r>
            <a:r>
              <a:rPr lang="fr-FR" sz="3300" dirty="0"/>
              <a:t> in Paratext &amp; </a:t>
            </a:r>
            <a:r>
              <a:rPr lang="fr-FR" sz="3300" dirty="0" err="1"/>
              <a:t>progress.bible</a:t>
            </a:r>
            <a:endParaRPr lang="en-AU" sz="3300" dirty="0"/>
          </a:p>
          <a:p>
            <a:endParaRPr lang="en-AU" sz="3300" dirty="0"/>
          </a:p>
        </p:txBody>
      </p:sp>
      <p:sp>
        <p:nvSpPr>
          <p:cNvPr id="4" name="TextBox 3"/>
          <p:cNvSpPr txBox="1"/>
          <p:nvPr/>
        </p:nvSpPr>
        <p:spPr>
          <a:xfrm>
            <a:off x="347703" y="3433871"/>
            <a:ext cx="1897314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err="1" smtClean="0">
                <a:solidFill>
                  <a:srgbClr val="FFFF00"/>
                </a:solidFill>
              </a:rPr>
              <a:t>Learner</a:t>
            </a:r>
            <a:endParaRPr lang="fr-FR" sz="2800" dirty="0" smtClean="0">
              <a:solidFill>
                <a:srgbClr val="FFFF00"/>
              </a:solidFill>
            </a:endParaRPr>
          </a:p>
          <a:p>
            <a:r>
              <a:rPr lang="fr-FR" sz="2800" dirty="0" err="1" smtClean="0">
                <a:solidFill>
                  <a:srgbClr val="FFFF00"/>
                </a:solidFill>
              </a:rPr>
              <a:t>Practitioner</a:t>
            </a:r>
            <a:endParaRPr lang="fr-FR" sz="2800" dirty="0" smtClean="0">
              <a:solidFill>
                <a:srgbClr val="FFFF00"/>
              </a:solidFill>
            </a:endParaRPr>
          </a:p>
          <a:p>
            <a:r>
              <a:rPr lang="fr-FR" sz="2800" dirty="0" smtClean="0">
                <a:solidFill>
                  <a:srgbClr val="FFFF00"/>
                </a:solidFill>
              </a:rPr>
              <a:t>Trainer</a:t>
            </a:r>
          </a:p>
          <a:p>
            <a:r>
              <a:rPr lang="fr-FR" sz="2800" dirty="0" smtClean="0">
                <a:solidFill>
                  <a:srgbClr val="FFFF00"/>
                </a:solidFill>
              </a:rPr>
              <a:t>Expert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68957" y="522136"/>
            <a:ext cx="3560297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fr-FR" sz="4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fr-FR" sz="4800" b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ncomes</a:t>
            </a:r>
            <a:r>
              <a:rPr lang="fr-FR" sz="4800" b="1" dirty="0" smtClean="0">
                <a:solidFill>
                  <a:srgbClr val="FFFF00"/>
                </a:solidFill>
              </a:rPr>
              <a:t>?</a:t>
            </a:r>
            <a:endParaRPr lang="en-AU" sz="4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375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2"/>
      <p:bldP spid="4" grpId="0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Demonstration/Learning tasks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Clr>
                <a:srgbClr val="FFFF00"/>
              </a:buClr>
              <a:buNone/>
            </a:pPr>
            <a:r>
              <a:rPr lang="en-A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PT8 </a:t>
            </a:r>
            <a:r>
              <a:rPr lang="en-AU" sz="3200" i="1" dirty="0">
                <a:latin typeface="Arial" panose="020B0604020202020204" pitchFamily="34" charset="0"/>
                <a:cs typeface="Arial" panose="020B0604020202020204" pitchFamily="34" charset="0"/>
              </a:rPr>
              <a:t>Using the Project Plan Learning Tasks </a:t>
            </a:r>
            <a:r>
              <a:rPr lang="en-A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eHO.docx</a:t>
            </a:r>
            <a:endParaRPr lang="en-US" sz="32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6541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Summary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3246" y="1825624"/>
            <a:ext cx="9566651" cy="4853471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AU" dirty="0" smtClean="0"/>
              <a:t>Confirm </a:t>
            </a:r>
            <a:r>
              <a:rPr lang="en-AU" dirty="0"/>
              <a:t>that you can</a:t>
            </a:r>
          </a:p>
          <a:p>
            <a:pPr lvl="0">
              <a:lnSpc>
                <a:spcPct val="110000"/>
              </a:lnSpc>
            </a:pPr>
            <a:r>
              <a:rPr lang="en-AU" dirty="0" smtClean="0"/>
              <a:t>Tasks assigned to you </a:t>
            </a:r>
            <a:r>
              <a:rPr lang="en-AU" dirty="0" smtClean="0"/>
              <a:t>are shown under ___ _______</a:t>
            </a:r>
          </a:p>
          <a:p>
            <a:pPr lvl="0">
              <a:lnSpc>
                <a:spcPct val="110000"/>
              </a:lnSpc>
            </a:pPr>
            <a:r>
              <a:rPr lang="en-AU" dirty="0" smtClean="0"/>
              <a:t>Mark </a:t>
            </a:r>
            <a:r>
              <a:rPr lang="en-AU" dirty="0"/>
              <a:t>individual tasks as completed for a variety of types of tasks (by _______, book or </a:t>
            </a:r>
            <a:r>
              <a:rPr lang="en-AU" dirty="0" smtClean="0"/>
              <a:t>______) from the _____ column.</a:t>
            </a:r>
            <a:endParaRPr lang="en-AU" dirty="0"/>
          </a:p>
          <a:p>
            <a:pPr lvl="0">
              <a:lnSpc>
                <a:spcPct val="110000"/>
              </a:lnSpc>
            </a:pPr>
            <a:r>
              <a:rPr lang="en-AU" dirty="0"/>
              <a:t>Postpone checks by clicking to the ______ of the check</a:t>
            </a:r>
          </a:p>
          <a:p>
            <a:pPr lvl="0">
              <a:lnSpc>
                <a:spcPct val="110000"/>
              </a:lnSpc>
            </a:pPr>
            <a:r>
              <a:rPr lang="en-AU" dirty="0" smtClean="0"/>
              <a:t>Bulk </a:t>
            </a:r>
            <a:r>
              <a:rPr lang="en-AU" dirty="0"/>
              <a:t>update the progress of an ongoing project, (i.e. mark complete stages as finished) using ______ &gt; Assignments and progress, ______ _______.</a:t>
            </a:r>
          </a:p>
          <a:p>
            <a:pPr lvl="0">
              <a:lnSpc>
                <a:spcPct val="110000"/>
              </a:lnSpc>
            </a:pPr>
            <a:r>
              <a:rPr lang="en-AU" dirty="0" smtClean="0"/>
              <a:t>Show </a:t>
            </a:r>
            <a:r>
              <a:rPr lang="en-AU" dirty="0"/>
              <a:t>the </a:t>
            </a:r>
            <a:r>
              <a:rPr lang="en-AU"/>
              <a:t>progress </a:t>
            </a:r>
            <a:r>
              <a:rPr lang="en-AU" smtClean="0"/>
              <a:t>charts of </a:t>
            </a:r>
            <a:r>
              <a:rPr lang="en-AU" dirty="0"/>
              <a:t>your project using Project &gt; _______ </a:t>
            </a:r>
            <a:r>
              <a:rPr lang="en-AU" dirty="0" smtClean="0"/>
              <a:t>______.</a:t>
            </a:r>
            <a:endParaRPr lang="en-AU" i="1" dirty="0"/>
          </a:p>
          <a:p>
            <a:pPr marL="0" lvl="0" indent="0">
              <a:lnSpc>
                <a:spcPct val="110000"/>
              </a:lnSpc>
              <a:buNone/>
            </a:pPr>
            <a:r>
              <a:rPr lang="en-AU" dirty="0" smtClean="0"/>
              <a:t>Did you have to change the plan?</a:t>
            </a:r>
            <a:endParaRPr lang="en-GB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4679" y="4199139"/>
            <a:ext cx="172278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chemeClr val="accent6"/>
                </a:solidFill>
              </a:rPr>
              <a:t>Answers: </a:t>
            </a:r>
            <a:r>
              <a:rPr lang="en-GB" dirty="0" smtClean="0">
                <a:solidFill>
                  <a:schemeClr val="accent6"/>
                </a:solidFill>
              </a:rPr>
              <a:t>my tasks, </a:t>
            </a:r>
            <a:r>
              <a:rPr lang="en-AU" i="1" dirty="0" smtClean="0">
                <a:solidFill>
                  <a:schemeClr val="accent6"/>
                </a:solidFill>
              </a:rPr>
              <a:t>project</a:t>
            </a:r>
            <a:r>
              <a:rPr lang="en-AU" i="1" dirty="0">
                <a:solidFill>
                  <a:schemeClr val="accent6"/>
                </a:solidFill>
              </a:rPr>
              <a:t>, chapter, </a:t>
            </a:r>
            <a:r>
              <a:rPr lang="en-AU" i="1" dirty="0" smtClean="0">
                <a:solidFill>
                  <a:schemeClr val="accent6"/>
                </a:solidFill>
              </a:rPr>
              <a:t>status, right</a:t>
            </a:r>
            <a:r>
              <a:rPr lang="en-AU" i="1" dirty="0">
                <a:solidFill>
                  <a:schemeClr val="accent6"/>
                </a:solidFill>
              </a:rPr>
              <a:t>, Project, </a:t>
            </a:r>
            <a:br>
              <a:rPr lang="en-AU" i="1" dirty="0">
                <a:solidFill>
                  <a:schemeClr val="accent6"/>
                </a:solidFill>
              </a:rPr>
            </a:br>
            <a:r>
              <a:rPr lang="en-AU" i="1" dirty="0">
                <a:solidFill>
                  <a:schemeClr val="accent6"/>
                </a:solidFill>
              </a:rPr>
              <a:t>Stages table, Progress Charts.</a:t>
            </a:r>
            <a:endParaRPr lang="en-US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7011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textPowerPointTemplate.pptx" id="{2C853F4B-B274-4F71-8A40-1A6F6E127EDE}" vid="{C144FC93-DE37-4004-9DA1-D78A6F9FDF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Paratext</Template>
  <TotalTime>91</TotalTime>
  <Words>285</Words>
  <Application>Microsoft Office PowerPoint</Application>
  <PresentationFormat>Widescreen</PresentationFormat>
  <Paragraphs>38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Trebuchet MS</vt:lpstr>
      <vt:lpstr>Verdana</vt:lpstr>
      <vt:lpstr>Office Theme</vt:lpstr>
      <vt:lpstr>   Using the Project Plan </vt:lpstr>
      <vt:lpstr>Learning Outcomes</vt:lpstr>
      <vt:lpstr>Learning Outcomes</vt:lpstr>
      <vt:lpstr>Demonstration/Learning tasks</vt:lpstr>
      <vt:lpstr>Summary</vt:lpstr>
    </vt:vector>
  </TitlesOfParts>
  <Company>SIl Chad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the Project Plan</dc:title>
  <dc:creator>jjpdq82@yahoo.com.au</dc:creator>
  <cp:lastModifiedBy>jjpdq82@yahoo.com.au</cp:lastModifiedBy>
  <cp:revision>8</cp:revision>
  <dcterms:created xsi:type="dcterms:W3CDTF">2018-04-17T17:47:23Z</dcterms:created>
  <dcterms:modified xsi:type="dcterms:W3CDTF">2018-04-17T19:21:37Z</dcterms:modified>
</cp:coreProperties>
</file>