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99" r:id="rId2"/>
    <p:sldId id="257" r:id="rId3"/>
    <p:sldId id="300" r:id="rId4"/>
    <p:sldId id="266" r:id="rId5"/>
    <p:sldId id="279" r:id="rId6"/>
    <p:sldId id="303" r:id="rId7"/>
    <p:sldId id="271" r:id="rId8"/>
    <p:sldId id="273" r:id="rId9"/>
    <p:sldId id="259" r:id="rId10"/>
    <p:sldId id="269" r:id="rId11"/>
    <p:sldId id="270" r:id="rId12"/>
    <p:sldId id="275" r:id="rId13"/>
    <p:sldId id="274" r:id="rId14"/>
    <p:sldId id="302" r:id="rId15"/>
    <p:sldId id="277" r:id="rId16"/>
    <p:sldId id="276" r:id="rId17"/>
    <p:sldId id="263" r:id="rId18"/>
    <p:sldId id="301" r:id="rId19"/>
    <p:sldId id="278" r:id="rId20"/>
    <p:sldId id="304" r:id="rId21"/>
    <p:sldId id="267" r:id="rId22"/>
    <p:sldId id="260" r:id="rId23"/>
    <p:sldId id="268" r:id="rId24"/>
    <p:sldId id="265" r:id="rId25"/>
    <p:sldId id="298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B54FC3EC-1183-4893-B7AA-D8BF3CD0E4F7}">
          <p14:sldIdLst>
            <p14:sldId id="299"/>
            <p14:sldId id="257"/>
            <p14:sldId id="300"/>
            <p14:sldId id="266"/>
          </p14:sldIdLst>
        </p14:section>
        <p14:section name="Untitled Section" id="{BDB50E13-BA2A-42B7-9758-E6C328459BE8}">
          <p14:sldIdLst>
            <p14:sldId id="279"/>
            <p14:sldId id="303"/>
            <p14:sldId id="271"/>
            <p14:sldId id="273"/>
            <p14:sldId id="259"/>
            <p14:sldId id="269"/>
            <p14:sldId id="270"/>
            <p14:sldId id="275"/>
            <p14:sldId id="274"/>
            <p14:sldId id="302"/>
            <p14:sldId id="277"/>
            <p14:sldId id="276"/>
            <p14:sldId id="263"/>
            <p14:sldId id="301"/>
            <p14:sldId id="278"/>
            <p14:sldId id="304"/>
            <p14:sldId id="267"/>
            <p14:sldId id="260"/>
            <p14:sldId id="268"/>
            <p14:sldId id="265"/>
          </p14:sldIdLst>
        </p14:section>
        <p14:section name="Untitled Section" id="{BB77BE25-B558-424F-A2CA-BFE6A1ABABFC}">
          <p14:sldIdLst/>
        </p14:section>
        <p14:section name="Untitled Section" id="{B32C9D6E-BDF0-432E-99E6-A955C602A3D4}">
          <p14:sldIdLst>
            <p14:sldId id="29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 autoAdjust="0"/>
  </p:normalViewPr>
  <p:slideViewPr>
    <p:cSldViewPr snapToGrid="0" showGuides="1">
      <p:cViewPr varScale="1">
        <p:scale>
          <a:sx n="36" d="100"/>
          <a:sy n="36" d="100"/>
        </p:scale>
        <p:origin x="54" y="81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2368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C40F8E-1F5B-4AB5-8122-2FC4E46A1BF9}" type="datetimeFigureOut">
              <a:rPr lang="en-AU" smtClean="0"/>
              <a:t>5/04/2017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9E09D5-842B-437F-902F-D119F195A03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80577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Kent says</a:t>
            </a:r>
            <a:r>
              <a:rPr lang="en-US" baseline="0" dirty="0" smtClean="0"/>
              <a:t> I can do anything – 30 minutes = 6 x 5 minutes</a:t>
            </a:r>
          </a:p>
          <a:p>
            <a:r>
              <a:rPr lang="en-US" baseline="0" dirty="0" smtClean="0"/>
              <a:t>56 software packages (some duplicates on 26 slides)</a:t>
            </a:r>
          </a:p>
          <a:p>
            <a:r>
              <a:rPr lang="en-US" baseline="0" dirty="0" smtClean="0"/>
              <a:t>Choose some to focus on then give an overview of some of the others. </a:t>
            </a:r>
            <a:endParaRPr lang="en-AU" dirty="0" smtClean="0"/>
          </a:p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9E09D5-842B-437F-902F-D119F195A03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237489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9E09D5-842B-437F-902F-D119F195A03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43574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err="1" smtClean="0"/>
              <a:t>We</a:t>
            </a:r>
            <a:r>
              <a:rPr lang="fr-FR" dirty="0" smtClean="0"/>
              <a:t> are </a:t>
            </a:r>
            <a:r>
              <a:rPr lang="fr-FR" dirty="0" err="1" smtClean="0"/>
              <a:t>using</a:t>
            </a:r>
            <a:r>
              <a:rPr lang="fr-FR" dirty="0" smtClean="0"/>
              <a:t> 7.5</a:t>
            </a:r>
            <a:r>
              <a:rPr lang="fr-FR" baseline="0" dirty="0" smtClean="0"/>
              <a:t> and are </a:t>
            </a:r>
            <a:r>
              <a:rPr lang="fr-FR" baseline="0" dirty="0" err="1" smtClean="0"/>
              <a:t>waiting</a:t>
            </a:r>
            <a:r>
              <a:rPr lang="fr-FR" baseline="0" dirty="0" smtClean="0"/>
              <a:t> for the </a:t>
            </a:r>
            <a:r>
              <a:rPr lang="fr-FR" baseline="0" dirty="0" err="1" smtClean="0"/>
              <a:t>next</a:t>
            </a:r>
            <a:r>
              <a:rPr lang="fr-FR" baseline="0" dirty="0" smtClean="0"/>
              <a:t> version. </a:t>
            </a:r>
            <a:r>
              <a:rPr lang="fr-FR" baseline="0" dirty="0" err="1" smtClean="0"/>
              <a:t>What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will</a:t>
            </a:r>
            <a:r>
              <a:rPr lang="fr-FR" baseline="0" dirty="0" smtClean="0"/>
              <a:t> </a:t>
            </a:r>
            <a:r>
              <a:rPr lang="fr-FR" baseline="0" dirty="0" err="1" smtClean="0"/>
              <a:t>it</a:t>
            </a:r>
            <a:r>
              <a:rPr lang="fr-FR" baseline="0" dirty="0" smtClean="0"/>
              <a:t> </a:t>
            </a:r>
            <a:r>
              <a:rPr lang="fr-FR" baseline="0" dirty="0" err="1" smtClean="0"/>
              <a:t>be</a:t>
            </a:r>
            <a:r>
              <a:rPr lang="fr-FR" baseline="0" dirty="0" smtClean="0"/>
              <a:t>?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D67CF5-069B-4514-93D4-B95E558B91D9}" type="slidenum">
              <a:rPr lang="en-AU" smtClean="0"/>
              <a:t>8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261065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 smtClean="0"/>
              <a:t>Go online to Logos, log in, go to the store,  </a:t>
            </a:r>
            <a:r>
              <a:rPr lang="fr-FR" dirty="0" err="1" smtClean="0"/>
              <a:t>upgrading</a:t>
            </a:r>
            <a:r>
              <a:rPr lang="fr-FR" dirty="0" smtClean="0"/>
              <a:t> to Logos 7, scroll down, click </a:t>
            </a:r>
            <a:r>
              <a:rPr lang="fr-FR" dirty="0" err="1" smtClean="0"/>
              <a:t>get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Free</a:t>
            </a:r>
          </a:p>
          <a:p>
            <a:r>
              <a:rPr lang="fr-FR" baseline="0" dirty="0" smtClean="0"/>
              <a:t> and </a:t>
            </a:r>
            <a:r>
              <a:rPr lang="fr-FR" baseline="0" dirty="0" err="1" smtClean="0"/>
              <a:t>purchase</a:t>
            </a:r>
            <a:r>
              <a:rPr lang="fr-FR" baseline="0" dirty="0" smtClean="0"/>
              <a:t> the free update for $0</a:t>
            </a:r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D67CF5-069B-4514-93D4-B95E558B91D9}" type="slidenum">
              <a:rPr lang="en-AU" smtClean="0"/>
              <a:t>12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001783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EFBE4-0976-4723-B34B-168D013C8D38}" type="datetimeFigureOut">
              <a:rPr lang="en-AU" smtClean="0"/>
              <a:t>5/04/2017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BE8A-6AAA-4CC8-B33D-D5AA7EE549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03205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EFBE4-0976-4723-B34B-168D013C8D38}" type="datetimeFigureOut">
              <a:rPr lang="en-AU" smtClean="0"/>
              <a:t>5/04/2017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BE8A-6AAA-4CC8-B33D-D5AA7EE549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19402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EFBE4-0976-4723-B34B-168D013C8D38}" type="datetimeFigureOut">
              <a:rPr lang="en-AU" smtClean="0"/>
              <a:t>5/04/2017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BE8A-6AAA-4CC8-B33D-D5AA7EE549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393575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play blank squar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711200" y="238125"/>
            <a:ext cx="107696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8528869"/>
      </p:ext>
    </p:extLst>
  </p:cSld>
  <p:clrMapOvr>
    <a:masterClrMapping/>
  </p:clrMapOvr>
  <p:timing>
    <p:tnLst>
      <p:par>
        <p:cTn id="1" dur="indefinite" restart="never" nodeType="tmRoot"/>
      </p:par>
    </p:tnLst>
  </p:timing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questions contac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447800"/>
            <a:ext cx="6815667" cy="4678363"/>
          </a:xfrm>
        </p:spPr>
        <p:txBody>
          <a:bodyPr/>
          <a:lstStyle>
            <a:lvl1pPr>
              <a:defRPr sz="3200">
                <a:solidFill>
                  <a:schemeClr val="tx2"/>
                </a:solidFill>
              </a:defRPr>
            </a:lvl1pPr>
            <a:lvl2pPr>
              <a:defRPr sz="2800">
                <a:solidFill>
                  <a:schemeClr val="tx2"/>
                </a:solidFill>
              </a:defRPr>
            </a:lvl2pPr>
            <a:lvl3pPr>
              <a:defRPr sz="2400">
                <a:solidFill>
                  <a:schemeClr val="tx2"/>
                </a:solidFill>
              </a:defRPr>
            </a:lvl3pPr>
            <a:lvl4pPr>
              <a:defRPr sz="2000">
                <a:solidFill>
                  <a:schemeClr val="tx2"/>
                </a:solidFill>
              </a:defRPr>
            </a:lvl4pPr>
            <a:lvl5pPr>
              <a:defRPr sz="20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0" y="1447801"/>
            <a:ext cx="4368800" cy="4373563"/>
          </a:xfrm>
        </p:spPr>
        <p:txBody>
          <a:bodyPr>
            <a:normAutofit/>
          </a:bodyPr>
          <a:lstStyle>
            <a:lvl1pPr marL="0" indent="0">
              <a:lnSpc>
                <a:spcPts val="1600"/>
              </a:lnSpc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1828800" y="579438"/>
            <a:ext cx="8534400" cy="639763"/>
          </a:xfrm>
        </p:spPr>
        <p:txBody>
          <a:bodyPr/>
          <a:lstStyle>
            <a:lvl1pPr>
              <a:defRPr sz="28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1828800" y="381000"/>
            <a:ext cx="8055200" cy="457200"/>
          </a:xfrm>
        </p:spPr>
        <p:txBody>
          <a:bodyPr>
            <a:normAutofit/>
          </a:bodyPr>
          <a:lstStyle>
            <a:lvl1pPr>
              <a:buFontTx/>
              <a:buNone/>
              <a:defRPr sz="200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492907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EFBE4-0976-4723-B34B-168D013C8D38}" type="datetimeFigureOut">
              <a:rPr lang="en-AU" smtClean="0"/>
              <a:t>5/04/2017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BE8A-6AAA-4CC8-B33D-D5AA7EE549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649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EFBE4-0976-4723-B34B-168D013C8D38}" type="datetimeFigureOut">
              <a:rPr lang="en-AU" smtClean="0"/>
              <a:t>5/04/2017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BE8A-6AAA-4CC8-B33D-D5AA7EE549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58961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EFBE4-0976-4723-B34B-168D013C8D38}" type="datetimeFigureOut">
              <a:rPr lang="en-AU" smtClean="0"/>
              <a:t>5/04/2017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BE8A-6AAA-4CC8-B33D-D5AA7EE549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56480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EFBE4-0976-4723-B34B-168D013C8D38}" type="datetimeFigureOut">
              <a:rPr lang="en-AU" smtClean="0"/>
              <a:t>5/04/2017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BE8A-6AAA-4CC8-B33D-D5AA7EE549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664481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EFBE4-0976-4723-B34B-168D013C8D38}" type="datetimeFigureOut">
              <a:rPr lang="en-AU" smtClean="0"/>
              <a:t>5/04/2017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BE8A-6AAA-4CC8-B33D-D5AA7EE549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68387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EFBE4-0976-4723-B34B-168D013C8D38}" type="datetimeFigureOut">
              <a:rPr lang="en-AU" smtClean="0"/>
              <a:t>5/04/2017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BE8A-6AAA-4CC8-B33D-D5AA7EE549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90645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EFBE4-0976-4723-B34B-168D013C8D38}" type="datetimeFigureOut">
              <a:rPr lang="en-AU" smtClean="0"/>
              <a:t>5/04/2017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BE8A-6AAA-4CC8-B33D-D5AA7EE549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878889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EFBE4-0976-4723-B34B-168D013C8D38}" type="datetimeFigureOut">
              <a:rPr lang="en-AU" smtClean="0"/>
              <a:t>5/04/2017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F1BE8A-6AAA-4CC8-B33D-D5AA7EE549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28448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A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A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EFBE4-0976-4723-B34B-168D013C8D38}" type="datetimeFigureOut">
              <a:rPr lang="en-AU" smtClean="0"/>
              <a:t>5/04/2017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F1BE8A-6AAA-4CC8-B33D-D5AA7EE54998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70925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Franklin Gothic Heavy" panose="020B09030201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Trebuchet MS" panose="020B06030202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software.sil.org/pathway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adapt-it.org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20258" y="4739956"/>
            <a:ext cx="6172136" cy="800100"/>
          </a:xfrm>
        </p:spPr>
        <p:txBody>
          <a:bodyPr>
            <a:normAutofit/>
          </a:bodyPr>
          <a:lstStyle/>
          <a:p>
            <a:r>
              <a:rPr lang="en-US" dirty="0"/>
              <a:t>Part 2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2" y="474880"/>
            <a:ext cx="8458199" cy="1011020"/>
          </a:xfrm>
        </p:spPr>
        <p:txBody>
          <a:bodyPr/>
          <a:lstStyle/>
          <a:p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030670" y="3330384"/>
            <a:ext cx="880155" cy="8751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1200000">
              <a:rot lat="19941555" lon="18285061" rev="2593486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  <a:latin typeface="Franklin Gothic Demi Cond" pitchFamily="34" charset="0"/>
              </a:rPr>
              <a:t>O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55079" y="3414715"/>
            <a:ext cx="903006" cy="89785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1200000">
              <a:rot lat="19941555" lon="18285061" rev="2593486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  <a:latin typeface="Franklin Gothic Demi Cond" pitchFamily="34" charset="0"/>
              </a:rPr>
              <a:t>H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133600" y="228601"/>
            <a:ext cx="903472" cy="898319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5700000">
              <a:rot lat="19014075" lon="19214772" rev="2191063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bg1"/>
                </a:solidFill>
                <a:latin typeface="Franklin Gothic Demi Cond" pitchFamily="34" charset="0"/>
              </a:rPr>
              <a:t>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616894" y="3499047"/>
            <a:ext cx="931257" cy="9259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900000">
              <a:rot lat="19740000" lon="18540000" rev="2468547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  <a:latin typeface="Franklin Gothic Demi Cond" pitchFamily="34" charset="0"/>
              </a:rPr>
              <a:t>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561014" y="811073"/>
            <a:ext cx="944708" cy="939319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4800000">
              <a:rot lat="19192306" lon="19192280" rev="2198507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bg1"/>
                </a:solidFill>
                <a:latin typeface="Franklin Gothic Demi Cond" pitchFamily="34" charset="0"/>
              </a:rPr>
              <a:t>O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792637" y="3582940"/>
            <a:ext cx="994733" cy="98906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3000000">
              <a:rot lat="19570115" lon="18815075" rev="2468547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  <a:latin typeface="Franklin Gothic Demi Cond" pitchFamily="34" charset="0"/>
              </a:rPr>
              <a:t>P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980622" y="1413501"/>
            <a:ext cx="1030812" cy="102493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4800000">
              <a:rot lat="19200000" lon="19200000" rev="2304376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bg1"/>
                </a:solidFill>
                <a:latin typeface="Franklin Gothic Demi Cond" pitchFamily="34" charset="0"/>
              </a:rPr>
              <a:t>F</a:t>
            </a:r>
          </a:p>
        </p:txBody>
      </p:sp>
      <p:sp>
        <p:nvSpPr>
          <p:cNvPr id="24" name="Rectangle 23"/>
          <p:cNvSpPr/>
          <p:nvPr/>
        </p:nvSpPr>
        <p:spPr>
          <a:xfrm>
            <a:off x="3487339" y="2093448"/>
            <a:ext cx="1069654" cy="106355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3000000">
              <a:rot lat="19378059" lon="19098042" rev="2304376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bg1"/>
                </a:solidFill>
                <a:latin typeface="Franklin Gothic Demi Cond" pitchFamily="34" charset="0"/>
              </a:rPr>
              <a:t>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3531328" y="4038600"/>
            <a:ext cx="1118308" cy="111193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3000000">
              <a:rot lat="19198163" lon="19405084" rev="2112963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  <a:latin typeface="Franklin Gothic Demi Cond" pitchFamily="34" charset="0"/>
              </a:rPr>
              <a:t>N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413414" y="4186113"/>
            <a:ext cx="1152324" cy="114575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3000000">
              <a:rot lat="19032978" lon="19739137" rev="1891856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  <a:latin typeface="Franklin Gothic Demi Cond" pitchFamily="34" charset="0"/>
              </a:rPr>
              <a:t>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059784" y="2843963"/>
            <a:ext cx="1148796" cy="114224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3000000">
              <a:rot lat="19500000" lon="19098042" rev="2304376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bg1"/>
                </a:solidFill>
                <a:latin typeface="Franklin Gothic Demi Cond" pitchFamily="34" charset="0"/>
              </a:rPr>
              <a:t>W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650880" y="3687683"/>
            <a:ext cx="1221027" cy="121406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3000000">
              <a:rot lat="19738355" lon="19315397" rev="2185853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bg1"/>
                </a:solidFill>
                <a:latin typeface="Franklin Gothic Demi Cond" pitchFamily="34" charset="0"/>
              </a:rPr>
              <a:t>A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259237" y="4572001"/>
            <a:ext cx="1336719" cy="132909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3000000">
              <a:rot lat="20157806" lon="19245518" rev="2205108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bg1"/>
                </a:solidFill>
                <a:latin typeface="Franklin Gothic Demi Cond" pitchFamily="34" charset="0"/>
              </a:rPr>
              <a:t>R</a:t>
            </a:r>
          </a:p>
        </p:txBody>
      </p:sp>
      <p:sp>
        <p:nvSpPr>
          <p:cNvPr id="30" name="Title 1"/>
          <p:cNvSpPr txBox="1">
            <a:spLocks/>
          </p:cNvSpPr>
          <p:nvPr/>
        </p:nvSpPr>
        <p:spPr>
          <a:xfrm>
            <a:off x="1792479" y="6033708"/>
            <a:ext cx="5562600" cy="70622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1" kern="1200" baseline="0">
                <a:solidFill>
                  <a:schemeClr val="tx1"/>
                </a:solidFill>
                <a:latin typeface="Franklin Gothic Demi Cond" pitchFamily="34" charset="0"/>
                <a:ea typeface="+mj-ea"/>
                <a:cs typeface="Segoe UI" pitchFamily="34" charset="0"/>
              </a:defRPr>
            </a:lvl1pPr>
          </a:lstStyle>
          <a:p>
            <a:r>
              <a:rPr lang="en-US" sz="3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LTCT 2017</a:t>
            </a:r>
            <a:endParaRPr lang="en-US" sz="3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019801" y="5605106"/>
            <a:ext cx="1336719" cy="1329095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3000000">
              <a:rot lat="20157806" lon="19245518" rev="2205108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bg1"/>
                </a:solidFill>
                <a:latin typeface="Franklin Gothic Demi Cond" pitchFamily="34" charset="0"/>
              </a:rPr>
              <a:t>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797246" y="3200401"/>
            <a:ext cx="880155" cy="87513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1200000">
              <a:rot lat="19941555" lon="18285061" rev="2593486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solidFill>
                  <a:schemeClr val="tx1"/>
                </a:solidFill>
                <a:latin typeface="Franklin Gothic Demi Cond" pitchFamily="34" charset="0"/>
              </a:rPr>
              <a:t>T</a:t>
            </a:r>
          </a:p>
        </p:txBody>
      </p:sp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" y="-3918"/>
            <a:ext cx="876444" cy="957596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03" y="1084228"/>
            <a:ext cx="803343" cy="803343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053" y="4346934"/>
            <a:ext cx="725902" cy="697981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00" y="5281301"/>
            <a:ext cx="803343" cy="803343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721" y="3072958"/>
            <a:ext cx="752580" cy="790685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58" y="2111006"/>
            <a:ext cx="753815" cy="753815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986" y="6084644"/>
            <a:ext cx="802155" cy="802155"/>
          </a:xfrm>
          <a:prstGeom prst="rect">
            <a:avLst/>
          </a:prstGeom>
        </p:spPr>
      </p:pic>
      <p:pic>
        <p:nvPicPr>
          <p:cNvPr id="40" name="Picture 39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2308" y="6032901"/>
            <a:ext cx="522907" cy="70221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98418" y="669287"/>
            <a:ext cx="543893" cy="543893"/>
          </a:xfrm>
          <a:prstGeom prst="rect">
            <a:avLst/>
          </a:prstGeom>
        </p:spPr>
      </p:pic>
      <p:pic>
        <p:nvPicPr>
          <p:cNvPr id="42" name="Picture 41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046050" y="1531058"/>
            <a:ext cx="1076475" cy="1238423"/>
          </a:xfrm>
          <a:prstGeom prst="rect">
            <a:avLst/>
          </a:prstGeom>
        </p:spPr>
      </p:pic>
      <p:pic>
        <p:nvPicPr>
          <p:cNvPr id="43" name="Picture 42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0937870" y="4022730"/>
            <a:ext cx="908876" cy="1143669"/>
          </a:xfrm>
          <a:prstGeom prst="rect">
            <a:avLst/>
          </a:prstGeom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127023" y="4985005"/>
            <a:ext cx="914528" cy="1047896"/>
          </a:xfrm>
          <a:prstGeom prst="rect">
            <a:avLst/>
          </a:prstGeom>
        </p:spPr>
      </p:pic>
      <p:pic>
        <p:nvPicPr>
          <p:cNvPr id="45" name="Picture 4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194677" y="3047319"/>
            <a:ext cx="779220" cy="816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201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2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9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6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3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47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64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8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64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64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64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64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8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64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64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3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 nodePh="1">
                                  <p:stCondLst>
                                    <p:cond delay="6800"/>
                                  </p:stCondLst>
                                  <p:endCondLst>
                                    <p:cond evt="begin" delay="0">
                                      <p:tn val="4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73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2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47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8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64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  <p:bldP spid="13" grpId="0" animBg="1"/>
      <p:bldP spid="14" grpId="0" animBg="1"/>
      <p:bldP spid="16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/>
      <p:bldP spid="31" grpId="0" animBg="1"/>
      <p:bldP spid="3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Logos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Updates</a:t>
            </a:r>
          </a:p>
          <a:p>
            <a:pPr lvl="1"/>
            <a:r>
              <a:rPr lang="en-US" dirty="0" smtClean="0"/>
              <a:t>Major update (1GB!)</a:t>
            </a:r>
          </a:p>
          <a:p>
            <a:pPr lvl="1"/>
            <a:r>
              <a:rPr lang="en-US" dirty="0" smtClean="0"/>
              <a:t>Scan USB resources</a:t>
            </a:r>
            <a:br>
              <a:rPr lang="en-US" dirty="0" smtClean="0"/>
            </a:br>
            <a:r>
              <a:rPr lang="en-US" dirty="0" smtClean="0"/>
              <a:t> folder</a:t>
            </a:r>
          </a:p>
          <a:p>
            <a:pPr lvl="0"/>
            <a:r>
              <a:rPr lang="en-US" dirty="0" smtClean="0"/>
              <a:t>Translator’s </a:t>
            </a:r>
            <a:br>
              <a:rPr lang="en-US" dirty="0" smtClean="0"/>
            </a:br>
            <a:r>
              <a:rPr lang="en-US" dirty="0" smtClean="0"/>
              <a:t>Workplace Menu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0786" y="387975"/>
            <a:ext cx="5997188" cy="600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20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Logos tutorial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Great Logos tutorial - Jonah</a:t>
            </a:r>
          </a:p>
          <a:p>
            <a:pPr lvl="1"/>
            <a:r>
              <a:rPr lang="en-US" b="1" dirty="0" smtClean="0"/>
              <a:t>LT271</a:t>
            </a:r>
            <a:r>
              <a:rPr lang="en-US" dirty="0" smtClean="0"/>
              <a:t> Study the Bible with Logos: Jonah 1</a:t>
            </a:r>
          </a:p>
          <a:p>
            <a:pPr lvl="1"/>
            <a:r>
              <a:rPr lang="en-US" dirty="0" smtClean="0"/>
              <a:t>30 lessons (videos from the Internet)</a:t>
            </a:r>
          </a:p>
          <a:p>
            <a:pPr lvl="1"/>
            <a:r>
              <a:rPr lang="en-US" dirty="0" smtClean="0"/>
              <a:t>Learn Logos but suggests extra resources </a:t>
            </a:r>
          </a:p>
        </p:txBody>
      </p:sp>
    </p:spTree>
    <p:extLst>
      <p:ext uri="{BB962C8B-B14F-4D97-AF65-F5344CB8AC3E}">
        <p14:creationId xmlns:p14="http://schemas.microsoft.com/office/powerpoint/2010/main" val="2790721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358" y="2459890"/>
            <a:ext cx="3020027" cy="1319630"/>
          </a:xfrm>
          <a:prstGeom prst="rect">
            <a:avLst/>
          </a:prstGeom>
        </p:spPr>
      </p:pic>
      <p:grpSp>
        <p:nvGrpSpPr>
          <p:cNvPr id="39" name="Group 38"/>
          <p:cNvGrpSpPr/>
          <p:nvPr/>
        </p:nvGrpSpPr>
        <p:grpSpPr>
          <a:xfrm>
            <a:off x="3109993" y="2654289"/>
            <a:ext cx="2545754" cy="944203"/>
            <a:chOff x="5219477" y="995322"/>
            <a:chExt cx="6261323" cy="1514980"/>
          </a:xfrm>
        </p:grpSpPr>
        <p:sp>
          <p:nvSpPr>
            <p:cNvPr id="40" name="Freeform: Shape 39"/>
            <p:cNvSpPr/>
            <p:nvPr/>
          </p:nvSpPr>
          <p:spPr>
            <a:xfrm>
              <a:off x="10891520" y="995322"/>
              <a:ext cx="589280" cy="1514980"/>
            </a:xfrm>
            <a:custGeom>
              <a:avLst/>
              <a:gdLst>
                <a:gd name="connsiteX0" fmla="*/ 0 w 589280"/>
                <a:gd name="connsiteY0" fmla="*/ 0 h 1514980"/>
                <a:gd name="connsiteX1" fmla="*/ 336778 w 589280"/>
                <a:gd name="connsiteY1" fmla="*/ 0 h 1514980"/>
                <a:gd name="connsiteX2" fmla="*/ 589280 w 589280"/>
                <a:gd name="connsiteY2" fmla="*/ 252502 h 1514980"/>
                <a:gd name="connsiteX3" fmla="*/ 589280 w 589280"/>
                <a:gd name="connsiteY3" fmla="*/ 1262478 h 1514980"/>
                <a:gd name="connsiteX4" fmla="*/ 336778 w 589280"/>
                <a:gd name="connsiteY4" fmla="*/ 1514980 h 1514980"/>
                <a:gd name="connsiteX5" fmla="*/ 0 w 589280"/>
                <a:gd name="connsiteY5" fmla="*/ 1514980 h 1514980"/>
                <a:gd name="connsiteX6" fmla="*/ 0 w 589280"/>
                <a:gd name="connsiteY6" fmla="*/ 0 h 1514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9280" h="1514980">
                  <a:moveTo>
                    <a:pt x="0" y="0"/>
                  </a:moveTo>
                  <a:lnTo>
                    <a:pt x="336778" y="0"/>
                  </a:lnTo>
                  <a:cubicBezTo>
                    <a:pt x="476231" y="0"/>
                    <a:pt x="589280" y="113049"/>
                    <a:pt x="589280" y="252502"/>
                  </a:cubicBezTo>
                  <a:lnTo>
                    <a:pt x="589280" y="1262478"/>
                  </a:lnTo>
                  <a:cubicBezTo>
                    <a:pt x="589280" y="1401931"/>
                    <a:pt x="476231" y="1514980"/>
                    <a:pt x="336778" y="1514980"/>
                  </a:cubicBezTo>
                  <a:lnTo>
                    <a:pt x="0" y="15149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sp>
          <p:nvSpPr>
            <p:cNvPr id="41" name="Freeform: Shape 40"/>
            <p:cNvSpPr/>
            <p:nvPr/>
          </p:nvSpPr>
          <p:spPr>
            <a:xfrm>
              <a:off x="5219477" y="995322"/>
              <a:ext cx="5672043" cy="1514980"/>
            </a:xfrm>
            <a:custGeom>
              <a:avLst/>
              <a:gdLst>
                <a:gd name="connsiteX0" fmla="*/ 0 w 5672043"/>
                <a:gd name="connsiteY0" fmla="*/ 0 h 1514980"/>
                <a:gd name="connsiteX1" fmla="*/ 5672043 w 5672043"/>
                <a:gd name="connsiteY1" fmla="*/ 0 h 1514980"/>
                <a:gd name="connsiteX2" fmla="*/ 5672043 w 5672043"/>
                <a:gd name="connsiteY2" fmla="*/ 1514980 h 1514980"/>
                <a:gd name="connsiteX3" fmla="*/ 0 w 5672043"/>
                <a:gd name="connsiteY3" fmla="*/ 1514980 h 1514980"/>
                <a:gd name="connsiteX4" fmla="*/ 0 w 5672043"/>
                <a:gd name="connsiteY4" fmla="*/ 0 h 1514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72043" h="1514980">
                  <a:moveTo>
                    <a:pt x="0" y="0"/>
                  </a:moveTo>
                  <a:lnTo>
                    <a:pt x="5672043" y="0"/>
                  </a:lnTo>
                  <a:lnTo>
                    <a:pt x="5672043" y="1514980"/>
                  </a:lnTo>
                  <a:lnTo>
                    <a:pt x="0" y="15149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024356" y="1905001"/>
            <a:ext cx="3546414" cy="1707513"/>
            <a:chOff x="5342415" y="977137"/>
            <a:chExt cx="6261323" cy="1514980"/>
          </a:xfrm>
        </p:grpSpPr>
        <p:grpSp>
          <p:nvGrpSpPr>
            <p:cNvPr id="33" name="Group 32"/>
            <p:cNvGrpSpPr/>
            <p:nvPr/>
          </p:nvGrpSpPr>
          <p:grpSpPr>
            <a:xfrm>
              <a:off x="5342415" y="977137"/>
              <a:ext cx="6261323" cy="1514980"/>
              <a:chOff x="5219477" y="995322"/>
              <a:chExt cx="6261323" cy="1514980"/>
            </a:xfrm>
          </p:grpSpPr>
          <p:sp>
            <p:nvSpPr>
              <p:cNvPr id="21" name="Freeform: Shape 20"/>
              <p:cNvSpPr/>
              <p:nvPr/>
            </p:nvSpPr>
            <p:spPr>
              <a:xfrm>
                <a:off x="10891520" y="995322"/>
                <a:ext cx="589280" cy="1514980"/>
              </a:xfrm>
              <a:custGeom>
                <a:avLst/>
                <a:gdLst>
                  <a:gd name="connsiteX0" fmla="*/ 0 w 589280"/>
                  <a:gd name="connsiteY0" fmla="*/ 0 h 1514980"/>
                  <a:gd name="connsiteX1" fmla="*/ 336778 w 589280"/>
                  <a:gd name="connsiteY1" fmla="*/ 0 h 1514980"/>
                  <a:gd name="connsiteX2" fmla="*/ 589280 w 589280"/>
                  <a:gd name="connsiteY2" fmla="*/ 252502 h 1514980"/>
                  <a:gd name="connsiteX3" fmla="*/ 589280 w 589280"/>
                  <a:gd name="connsiteY3" fmla="*/ 1262478 h 1514980"/>
                  <a:gd name="connsiteX4" fmla="*/ 336778 w 589280"/>
                  <a:gd name="connsiteY4" fmla="*/ 1514980 h 1514980"/>
                  <a:gd name="connsiteX5" fmla="*/ 0 w 589280"/>
                  <a:gd name="connsiteY5" fmla="*/ 1514980 h 1514980"/>
                  <a:gd name="connsiteX6" fmla="*/ 0 w 589280"/>
                  <a:gd name="connsiteY6" fmla="*/ 0 h 1514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89280" h="1514980">
                    <a:moveTo>
                      <a:pt x="0" y="0"/>
                    </a:moveTo>
                    <a:lnTo>
                      <a:pt x="336778" y="0"/>
                    </a:lnTo>
                    <a:cubicBezTo>
                      <a:pt x="476231" y="0"/>
                      <a:pt x="589280" y="113049"/>
                      <a:pt x="589280" y="252502"/>
                    </a:cubicBezTo>
                    <a:lnTo>
                      <a:pt x="589280" y="1262478"/>
                    </a:lnTo>
                    <a:cubicBezTo>
                      <a:pt x="589280" y="1401931"/>
                      <a:pt x="476231" y="1514980"/>
                      <a:pt x="336778" y="1514980"/>
                    </a:cubicBezTo>
                    <a:lnTo>
                      <a:pt x="0" y="15149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13"/>
              </a:p>
            </p:txBody>
          </p:sp>
          <p:sp>
            <p:nvSpPr>
              <p:cNvPr id="28" name="Freeform: Shape 27"/>
              <p:cNvSpPr/>
              <p:nvPr/>
            </p:nvSpPr>
            <p:spPr>
              <a:xfrm>
                <a:off x="5219477" y="995322"/>
                <a:ext cx="5672043" cy="1514980"/>
              </a:xfrm>
              <a:custGeom>
                <a:avLst/>
                <a:gdLst>
                  <a:gd name="connsiteX0" fmla="*/ 0 w 5672043"/>
                  <a:gd name="connsiteY0" fmla="*/ 0 h 1514980"/>
                  <a:gd name="connsiteX1" fmla="*/ 5672043 w 5672043"/>
                  <a:gd name="connsiteY1" fmla="*/ 0 h 1514980"/>
                  <a:gd name="connsiteX2" fmla="*/ 5672043 w 5672043"/>
                  <a:gd name="connsiteY2" fmla="*/ 1514980 h 1514980"/>
                  <a:gd name="connsiteX3" fmla="*/ 0 w 5672043"/>
                  <a:gd name="connsiteY3" fmla="*/ 1514980 h 1514980"/>
                  <a:gd name="connsiteX4" fmla="*/ 0 w 5672043"/>
                  <a:gd name="connsiteY4" fmla="*/ 0 h 1514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72043" h="1514980">
                    <a:moveTo>
                      <a:pt x="0" y="0"/>
                    </a:moveTo>
                    <a:lnTo>
                      <a:pt x="5672043" y="0"/>
                    </a:lnTo>
                    <a:lnTo>
                      <a:pt x="5672043" y="1514980"/>
                    </a:lnTo>
                    <a:lnTo>
                      <a:pt x="0" y="15149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13"/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6361929" y="997384"/>
              <a:ext cx="5172058" cy="14472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chemeClr val="accent6"/>
                  </a:solidFill>
                </a:rPr>
                <a:t>CORRECT!</a:t>
              </a:r>
              <a:r>
                <a:rPr lang="en-US" sz="1013" dirty="0">
                  <a:solidFill>
                    <a:schemeClr val="accent1">
                      <a:lumMod val="50000"/>
                    </a:schemeClr>
                  </a:solidFill>
                </a:rPr>
                <a:t/>
              </a:r>
              <a:br>
                <a:rPr lang="en-US" sz="1013" dirty="0">
                  <a:solidFill>
                    <a:schemeClr val="accent1">
                      <a:lumMod val="50000"/>
                    </a:schemeClr>
                  </a:solidFill>
                </a:rPr>
              </a:br>
              <a:r>
                <a:rPr lang="en-US" sz="2400" dirty="0" smtClean="0">
                  <a:solidFill>
                    <a:schemeClr val="accent1">
                      <a:lumMod val="50000"/>
                    </a:schemeClr>
                  </a:solidFill>
                </a:rPr>
                <a:t>It is a free upgrade but you buy it from the store.</a:t>
              </a:r>
              <a:endParaRPr lang="en-US" sz="24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115732" y="2566339"/>
            <a:ext cx="2328784" cy="1120314"/>
            <a:chOff x="1690777" y="2053087"/>
            <a:chExt cx="3700733" cy="1449238"/>
          </a:xfrm>
          <a:effectLst/>
        </p:grpSpPr>
        <p:sp>
          <p:nvSpPr>
            <p:cNvPr id="9" name="Freeform: Shape 8"/>
            <p:cNvSpPr/>
            <p:nvPr/>
          </p:nvSpPr>
          <p:spPr>
            <a:xfrm>
              <a:off x="1690777" y="2053087"/>
              <a:ext cx="3700733" cy="1449238"/>
            </a:xfrm>
            <a:custGeom>
              <a:avLst/>
              <a:gdLst>
                <a:gd name="connsiteX0" fmla="*/ 241544 w 3700733"/>
                <a:gd name="connsiteY0" fmla="*/ 0 h 1449238"/>
                <a:gd name="connsiteX1" fmla="*/ 3700733 w 3700733"/>
                <a:gd name="connsiteY1" fmla="*/ 0 h 1449238"/>
                <a:gd name="connsiteX2" fmla="*/ 3700733 w 3700733"/>
                <a:gd name="connsiteY2" fmla="*/ 255819 h 1449238"/>
                <a:gd name="connsiteX3" fmla="*/ 3614578 w 3700733"/>
                <a:gd name="connsiteY3" fmla="*/ 302582 h 1449238"/>
                <a:gd name="connsiteX4" fmla="*/ 3390182 w 3700733"/>
                <a:gd name="connsiteY4" fmla="*/ 724619 h 1449238"/>
                <a:gd name="connsiteX5" fmla="*/ 3614578 w 3700733"/>
                <a:gd name="connsiteY5" fmla="*/ 1146656 h 1449238"/>
                <a:gd name="connsiteX6" fmla="*/ 3700733 w 3700733"/>
                <a:gd name="connsiteY6" fmla="*/ 1193420 h 1449238"/>
                <a:gd name="connsiteX7" fmla="*/ 3700733 w 3700733"/>
                <a:gd name="connsiteY7" fmla="*/ 1449238 h 1449238"/>
                <a:gd name="connsiteX8" fmla="*/ 241544 w 3700733"/>
                <a:gd name="connsiteY8" fmla="*/ 1449238 h 1449238"/>
                <a:gd name="connsiteX9" fmla="*/ 0 w 3700733"/>
                <a:gd name="connsiteY9" fmla="*/ 1207694 h 1449238"/>
                <a:gd name="connsiteX10" fmla="*/ 0 w 3700733"/>
                <a:gd name="connsiteY10" fmla="*/ 241544 h 1449238"/>
                <a:gd name="connsiteX11" fmla="*/ 241544 w 3700733"/>
                <a:gd name="connsiteY11" fmla="*/ 0 h 1449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00733" h="1449238">
                  <a:moveTo>
                    <a:pt x="241544" y="0"/>
                  </a:moveTo>
                  <a:lnTo>
                    <a:pt x="3700733" y="0"/>
                  </a:lnTo>
                  <a:lnTo>
                    <a:pt x="3700733" y="255819"/>
                  </a:lnTo>
                  <a:lnTo>
                    <a:pt x="3614578" y="302582"/>
                  </a:lnTo>
                  <a:cubicBezTo>
                    <a:pt x="3479194" y="394046"/>
                    <a:pt x="3390182" y="548938"/>
                    <a:pt x="3390182" y="724619"/>
                  </a:cubicBezTo>
                  <a:cubicBezTo>
                    <a:pt x="3390182" y="900300"/>
                    <a:pt x="3479194" y="1055192"/>
                    <a:pt x="3614578" y="1146656"/>
                  </a:cubicBezTo>
                  <a:lnTo>
                    <a:pt x="3700733" y="1193420"/>
                  </a:lnTo>
                  <a:lnTo>
                    <a:pt x="3700733" y="1449238"/>
                  </a:lnTo>
                  <a:lnTo>
                    <a:pt x="241544" y="1449238"/>
                  </a:lnTo>
                  <a:cubicBezTo>
                    <a:pt x="108143" y="1449238"/>
                    <a:pt x="0" y="1341095"/>
                    <a:pt x="0" y="1207694"/>
                  </a:cubicBezTo>
                  <a:lnTo>
                    <a:pt x="0" y="241544"/>
                  </a:lnTo>
                  <a:cubicBezTo>
                    <a:pt x="0" y="108143"/>
                    <a:pt x="108143" y="0"/>
                    <a:pt x="241544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sp>
          <p:nvSpPr>
            <p:cNvPr id="11" name="Freeform: Shape 10"/>
            <p:cNvSpPr/>
            <p:nvPr/>
          </p:nvSpPr>
          <p:spPr>
            <a:xfrm>
              <a:off x="1743254" y="2126389"/>
              <a:ext cx="3596886" cy="1294999"/>
            </a:xfrm>
            <a:custGeom>
              <a:avLst/>
              <a:gdLst>
                <a:gd name="connsiteX0" fmla="*/ 241544 w 3700733"/>
                <a:gd name="connsiteY0" fmla="*/ 0 h 1449238"/>
                <a:gd name="connsiteX1" fmla="*/ 3700733 w 3700733"/>
                <a:gd name="connsiteY1" fmla="*/ 0 h 1449238"/>
                <a:gd name="connsiteX2" fmla="*/ 3700733 w 3700733"/>
                <a:gd name="connsiteY2" fmla="*/ 255819 h 1449238"/>
                <a:gd name="connsiteX3" fmla="*/ 3614578 w 3700733"/>
                <a:gd name="connsiteY3" fmla="*/ 302582 h 1449238"/>
                <a:gd name="connsiteX4" fmla="*/ 3390182 w 3700733"/>
                <a:gd name="connsiteY4" fmla="*/ 724619 h 1449238"/>
                <a:gd name="connsiteX5" fmla="*/ 3614578 w 3700733"/>
                <a:gd name="connsiteY5" fmla="*/ 1146656 h 1449238"/>
                <a:gd name="connsiteX6" fmla="*/ 3700733 w 3700733"/>
                <a:gd name="connsiteY6" fmla="*/ 1193420 h 1449238"/>
                <a:gd name="connsiteX7" fmla="*/ 3700733 w 3700733"/>
                <a:gd name="connsiteY7" fmla="*/ 1449238 h 1449238"/>
                <a:gd name="connsiteX8" fmla="*/ 241544 w 3700733"/>
                <a:gd name="connsiteY8" fmla="*/ 1449238 h 1449238"/>
                <a:gd name="connsiteX9" fmla="*/ 0 w 3700733"/>
                <a:gd name="connsiteY9" fmla="*/ 1207694 h 1449238"/>
                <a:gd name="connsiteX10" fmla="*/ 0 w 3700733"/>
                <a:gd name="connsiteY10" fmla="*/ 241544 h 1449238"/>
                <a:gd name="connsiteX11" fmla="*/ 241544 w 3700733"/>
                <a:gd name="connsiteY11" fmla="*/ 0 h 1449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00733" h="1449238">
                  <a:moveTo>
                    <a:pt x="241544" y="0"/>
                  </a:moveTo>
                  <a:lnTo>
                    <a:pt x="3700733" y="0"/>
                  </a:lnTo>
                  <a:lnTo>
                    <a:pt x="3700733" y="255819"/>
                  </a:lnTo>
                  <a:lnTo>
                    <a:pt x="3614578" y="302582"/>
                  </a:lnTo>
                  <a:cubicBezTo>
                    <a:pt x="3479194" y="394046"/>
                    <a:pt x="3390182" y="548938"/>
                    <a:pt x="3390182" y="724619"/>
                  </a:cubicBezTo>
                  <a:cubicBezTo>
                    <a:pt x="3390182" y="900300"/>
                    <a:pt x="3479194" y="1055192"/>
                    <a:pt x="3614578" y="1146656"/>
                  </a:cubicBezTo>
                  <a:lnTo>
                    <a:pt x="3700733" y="1193420"/>
                  </a:lnTo>
                  <a:lnTo>
                    <a:pt x="3700733" y="1449238"/>
                  </a:lnTo>
                  <a:lnTo>
                    <a:pt x="241544" y="1449238"/>
                  </a:lnTo>
                  <a:cubicBezTo>
                    <a:pt x="108143" y="1449238"/>
                    <a:pt x="0" y="1341095"/>
                    <a:pt x="0" y="1207694"/>
                  </a:cubicBezTo>
                  <a:lnTo>
                    <a:pt x="0" y="241544"/>
                  </a:lnTo>
                  <a:cubicBezTo>
                    <a:pt x="0" y="108143"/>
                    <a:pt x="108143" y="0"/>
                    <a:pt x="241544" y="0"/>
                  </a:cubicBezTo>
                  <a:close/>
                </a:path>
              </a:pathLst>
            </a:custGeom>
            <a:noFill/>
            <a:ln w="38100">
              <a:solidFill>
                <a:schemeClr val="accent1">
                  <a:lumMod val="40000"/>
                  <a:lumOff val="6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sp>
          <p:nvSpPr>
            <p:cNvPr id="10" name="Freeform: Shape 9"/>
            <p:cNvSpPr/>
            <p:nvPr/>
          </p:nvSpPr>
          <p:spPr>
            <a:xfrm>
              <a:off x="1805892" y="2166858"/>
              <a:ext cx="3585618" cy="1221419"/>
            </a:xfrm>
            <a:custGeom>
              <a:avLst/>
              <a:gdLst>
                <a:gd name="connsiteX0" fmla="*/ 241544 w 3700733"/>
                <a:gd name="connsiteY0" fmla="*/ 0 h 1449238"/>
                <a:gd name="connsiteX1" fmla="*/ 3700733 w 3700733"/>
                <a:gd name="connsiteY1" fmla="*/ 0 h 1449238"/>
                <a:gd name="connsiteX2" fmla="*/ 3700733 w 3700733"/>
                <a:gd name="connsiteY2" fmla="*/ 255819 h 1449238"/>
                <a:gd name="connsiteX3" fmla="*/ 3614578 w 3700733"/>
                <a:gd name="connsiteY3" fmla="*/ 302582 h 1449238"/>
                <a:gd name="connsiteX4" fmla="*/ 3390182 w 3700733"/>
                <a:gd name="connsiteY4" fmla="*/ 724619 h 1449238"/>
                <a:gd name="connsiteX5" fmla="*/ 3614578 w 3700733"/>
                <a:gd name="connsiteY5" fmla="*/ 1146656 h 1449238"/>
                <a:gd name="connsiteX6" fmla="*/ 3700733 w 3700733"/>
                <a:gd name="connsiteY6" fmla="*/ 1193420 h 1449238"/>
                <a:gd name="connsiteX7" fmla="*/ 3700733 w 3700733"/>
                <a:gd name="connsiteY7" fmla="*/ 1449238 h 1449238"/>
                <a:gd name="connsiteX8" fmla="*/ 241544 w 3700733"/>
                <a:gd name="connsiteY8" fmla="*/ 1449238 h 1449238"/>
                <a:gd name="connsiteX9" fmla="*/ 0 w 3700733"/>
                <a:gd name="connsiteY9" fmla="*/ 1207694 h 1449238"/>
                <a:gd name="connsiteX10" fmla="*/ 0 w 3700733"/>
                <a:gd name="connsiteY10" fmla="*/ 241544 h 1449238"/>
                <a:gd name="connsiteX11" fmla="*/ 241544 w 3700733"/>
                <a:gd name="connsiteY11" fmla="*/ 0 h 1449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00733" h="1449238">
                  <a:moveTo>
                    <a:pt x="241544" y="0"/>
                  </a:moveTo>
                  <a:lnTo>
                    <a:pt x="3700733" y="0"/>
                  </a:lnTo>
                  <a:lnTo>
                    <a:pt x="3700733" y="255819"/>
                  </a:lnTo>
                  <a:lnTo>
                    <a:pt x="3614578" y="302582"/>
                  </a:lnTo>
                  <a:cubicBezTo>
                    <a:pt x="3479194" y="394046"/>
                    <a:pt x="3390182" y="548938"/>
                    <a:pt x="3390182" y="724619"/>
                  </a:cubicBezTo>
                  <a:cubicBezTo>
                    <a:pt x="3390182" y="900300"/>
                    <a:pt x="3479194" y="1055192"/>
                    <a:pt x="3614578" y="1146656"/>
                  </a:cubicBezTo>
                  <a:lnTo>
                    <a:pt x="3700733" y="1193420"/>
                  </a:lnTo>
                  <a:lnTo>
                    <a:pt x="3700733" y="1449238"/>
                  </a:lnTo>
                  <a:lnTo>
                    <a:pt x="241544" y="1449238"/>
                  </a:lnTo>
                  <a:cubicBezTo>
                    <a:pt x="108143" y="1449238"/>
                    <a:pt x="0" y="1341095"/>
                    <a:pt x="0" y="1207694"/>
                  </a:cubicBezTo>
                  <a:lnTo>
                    <a:pt x="0" y="241544"/>
                  </a:lnTo>
                  <a:cubicBezTo>
                    <a:pt x="0" y="108143"/>
                    <a:pt x="108143" y="0"/>
                    <a:pt x="241544" y="0"/>
                  </a:cubicBezTo>
                  <a:close/>
                </a:path>
              </a:pathLst>
            </a:custGeom>
            <a:gradFill flip="none" rotWithShape="1">
              <a:gsLst>
                <a:gs pos="49000">
                  <a:schemeClr val="accent1">
                    <a:shade val="30000"/>
                    <a:satMod val="115000"/>
                    <a:lumMod val="76000"/>
                    <a:lumOff val="24000"/>
                  </a:schemeClr>
                </a:gs>
                <a:gs pos="0">
                  <a:schemeClr val="accent1">
                    <a:shade val="67500"/>
                    <a:satMod val="115000"/>
                    <a:lumMod val="77000"/>
                    <a:lumOff val="23000"/>
                  </a:schemeClr>
                </a:gs>
                <a:gs pos="100000">
                  <a:schemeClr val="accent1">
                    <a:shade val="100000"/>
                    <a:satMod val="115000"/>
                    <a:lumMod val="72000"/>
                  </a:schemeClr>
                </a:gs>
                <a:gs pos="94000">
                  <a:schemeClr val="accent1">
                    <a:shade val="100000"/>
                    <a:satMod val="115000"/>
                    <a:lumMod val="88000"/>
                  </a:schemeClr>
                </a:gs>
              </a:gsLst>
              <a:lin ang="5400000" scaled="1"/>
              <a:tileRect/>
            </a:gradFill>
            <a:ln w="31750">
              <a:noFill/>
              <a:prstDash val="sysDot"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3278390" y="2707987"/>
            <a:ext cx="200954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 smtClean="0">
                <a:solidFill>
                  <a:schemeClr val="bg1">
                    <a:lumMod val="85000"/>
                  </a:schemeClr>
                </a:solidFill>
              </a:rPr>
              <a:t>$0</a:t>
            </a:r>
            <a:endParaRPr lang="en-US" sz="45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71593" y="860714"/>
            <a:ext cx="2007524" cy="5140037"/>
          </a:xfrm>
          <a:prstGeom prst="rect">
            <a:avLst/>
          </a:prstGeom>
          <a:solidFill>
            <a:schemeClr val="bg1">
              <a:lumMod val="50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54305" tIns="102870" rIns="154305" rtlCol="0" anchor="t" anchorCtr="0"/>
          <a:lstStyle/>
          <a:p>
            <a:endParaRPr lang="en-US" sz="1350" b="1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964" y="3717937"/>
            <a:ext cx="3020027" cy="1319630"/>
          </a:xfrm>
          <a:prstGeom prst="rect">
            <a:avLst/>
          </a:prstGeom>
        </p:spPr>
      </p:pic>
      <p:grpSp>
        <p:nvGrpSpPr>
          <p:cNvPr id="63" name="Group 62"/>
          <p:cNvGrpSpPr/>
          <p:nvPr/>
        </p:nvGrpSpPr>
        <p:grpSpPr>
          <a:xfrm>
            <a:off x="3115732" y="3911444"/>
            <a:ext cx="2545754" cy="944203"/>
            <a:chOff x="5219477" y="995322"/>
            <a:chExt cx="6261323" cy="1514980"/>
          </a:xfrm>
        </p:grpSpPr>
        <p:sp>
          <p:nvSpPr>
            <p:cNvPr id="64" name="Freeform: Shape 63"/>
            <p:cNvSpPr/>
            <p:nvPr/>
          </p:nvSpPr>
          <p:spPr>
            <a:xfrm>
              <a:off x="10891520" y="995322"/>
              <a:ext cx="589280" cy="1514980"/>
            </a:xfrm>
            <a:custGeom>
              <a:avLst/>
              <a:gdLst>
                <a:gd name="connsiteX0" fmla="*/ 0 w 589280"/>
                <a:gd name="connsiteY0" fmla="*/ 0 h 1514980"/>
                <a:gd name="connsiteX1" fmla="*/ 336778 w 589280"/>
                <a:gd name="connsiteY1" fmla="*/ 0 h 1514980"/>
                <a:gd name="connsiteX2" fmla="*/ 589280 w 589280"/>
                <a:gd name="connsiteY2" fmla="*/ 252502 h 1514980"/>
                <a:gd name="connsiteX3" fmla="*/ 589280 w 589280"/>
                <a:gd name="connsiteY3" fmla="*/ 1262478 h 1514980"/>
                <a:gd name="connsiteX4" fmla="*/ 336778 w 589280"/>
                <a:gd name="connsiteY4" fmla="*/ 1514980 h 1514980"/>
                <a:gd name="connsiteX5" fmla="*/ 0 w 589280"/>
                <a:gd name="connsiteY5" fmla="*/ 1514980 h 1514980"/>
                <a:gd name="connsiteX6" fmla="*/ 0 w 589280"/>
                <a:gd name="connsiteY6" fmla="*/ 0 h 1514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9280" h="1514980">
                  <a:moveTo>
                    <a:pt x="0" y="0"/>
                  </a:moveTo>
                  <a:lnTo>
                    <a:pt x="336778" y="0"/>
                  </a:lnTo>
                  <a:cubicBezTo>
                    <a:pt x="476231" y="0"/>
                    <a:pt x="589280" y="113049"/>
                    <a:pt x="589280" y="252502"/>
                  </a:cubicBezTo>
                  <a:lnTo>
                    <a:pt x="589280" y="1262478"/>
                  </a:lnTo>
                  <a:cubicBezTo>
                    <a:pt x="589280" y="1401931"/>
                    <a:pt x="476231" y="1514980"/>
                    <a:pt x="336778" y="1514980"/>
                  </a:cubicBezTo>
                  <a:lnTo>
                    <a:pt x="0" y="15149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sp>
          <p:nvSpPr>
            <p:cNvPr id="65" name="Freeform: Shape 64"/>
            <p:cNvSpPr/>
            <p:nvPr/>
          </p:nvSpPr>
          <p:spPr>
            <a:xfrm>
              <a:off x="5219477" y="995322"/>
              <a:ext cx="5672043" cy="1514980"/>
            </a:xfrm>
            <a:custGeom>
              <a:avLst/>
              <a:gdLst>
                <a:gd name="connsiteX0" fmla="*/ 0 w 5672043"/>
                <a:gd name="connsiteY0" fmla="*/ 0 h 1514980"/>
                <a:gd name="connsiteX1" fmla="*/ 5672043 w 5672043"/>
                <a:gd name="connsiteY1" fmla="*/ 0 h 1514980"/>
                <a:gd name="connsiteX2" fmla="*/ 5672043 w 5672043"/>
                <a:gd name="connsiteY2" fmla="*/ 1514980 h 1514980"/>
                <a:gd name="connsiteX3" fmla="*/ 0 w 5672043"/>
                <a:gd name="connsiteY3" fmla="*/ 1514980 h 1514980"/>
                <a:gd name="connsiteX4" fmla="*/ 0 w 5672043"/>
                <a:gd name="connsiteY4" fmla="*/ 0 h 1514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72043" h="1514980">
                  <a:moveTo>
                    <a:pt x="0" y="0"/>
                  </a:moveTo>
                  <a:lnTo>
                    <a:pt x="5672043" y="0"/>
                  </a:lnTo>
                  <a:lnTo>
                    <a:pt x="5672043" y="1514980"/>
                  </a:lnTo>
                  <a:lnTo>
                    <a:pt x="0" y="15149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5030096" y="3912630"/>
            <a:ext cx="3128751" cy="1575508"/>
            <a:chOff x="5342415" y="977137"/>
            <a:chExt cx="6261323" cy="1514980"/>
          </a:xfrm>
        </p:grpSpPr>
        <p:grpSp>
          <p:nvGrpSpPr>
            <p:cNvPr id="67" name="Group 66"/>
            <p:cNvGrpSpPr/>
            <p:nvPr/>
          </p:nvGrpSpPr>
          <p:grpSpPr>
            <a:xfrm>
              <a:off x="5342415" y="977137"/>
              <a:ext cx="6261323" cy="1514980"/>
              <a:chOff x="5219477" y="995322"/>
              <a:chExt cx="6261323" cy="1514980"/>
            </a:xfrm>
          </p:grpSpPr>
          <p:sp>
            <p:nvSpPr>
              <p:cNvPr id="69" name="Freeform: Shape 68"/>
              <p:cNvSpPr/>
              <p:nvPr/>
            </p:nvSpPr>
            <p:spPr>
              <a:xfrm>
                <a:off x="10891520" y="995322"/>
                <a:ext cx="589280" cy="1514980"/>
              </a:xfrm>
              <a:custGeom>
                <a:avLst/>
                <a:gdLst>
                  <a:gd name="connsiteX0" fmla="*/ 0 w 589280"/>
                  <a:gd name="connsiteY0" fmla="*/ 0 h 1514980"/>
                  <a:gd name="connsiteX1" fmla="*/ 336778 w 589280"/>
                  <a:gd name="connsiteY1" fmla="*/ 0 h 1514980"/>
                  <a:gd name="connsiteX2" fmla="*/ 589280 w 589280"/>
                  <a:gd name="connsiteY2" fmla="*/ 252502 h 1514980"/>
                  <a:gd name="connsiteX3" fmla="*/ 589280 w 589280"/>
                  <a:gd name="connsiteY3" fmla="*/ 1262478 h 1514980"/>
                  <a:gd name="connsiteX4" fmla="*/ 336778 w 589280"/>
                  <a:gd name="connsiteY4" fmla="*/ 1514980 h 1514980"/>
                  <a:gd name="connsiteX5" fmla="*/ 0 w 589280"/>
                  <a:gd name="connsiteY5" fmla="*/ 1514980 h 1514980"/>
                  <a:gd name="connsiteX6" fmla="*/ 0 w 589280"/>
                  <a:gd name="connsiteY6" fmla="*/ 0 h 1514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89280" h="1514980">
                    <a:moveTo>
                      <a:pt x="0" y="0"/>
                    </a:moveTo>
                    <a:lnTo>
                      <a:pt x="336778" y="0"/>
                    </a:lnTo>
                    <a:cubicBezTo>
                      <a:pt x="476231" y="0"/>
                      <a:pt x="589280" y="113049"/>
                      <a:pt x="589280" y="252502"/>
                    </a:cubicBezTo>
                    <a:lnTo>
                      <a:pt x="589280" y="1262478"/>
                    </a:lnTo>
                    <a:cubicBezTo>
                      <a:pt x="589280" y="1401931"/>
                      <a:pt x="476231" y="1514980"/>
                      <a:pt x="336778" y="1514980"/>
                    </a:cubicBezTo>
                    <a:lnTo>
                      <a:pt x="0" y="15149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13"/>
              </a:p>
            </p:txBody>
          </p:sp>
          <p:sp>
            <p:nvSpPr>
              <p:cNvPr id="70" name="Freeform: Shape 69"/>
              <p:cNvSpPr/>
              <p:nvPr/>
            </p:nvSpPr>
            <p:spPr>
              <a:xfrm>
                <a:off x="5219477" y="995322"/>
                <a:ext cx="5672043" cy="1514980"/>
              </a:xfrm>
              <a:custGeom>
                <a:avLst/>
                <a:gdLst>
                  <a:gd name="connsiteX0" fmla="*/ 0 w 5672043"/>
                  <a:gd name="connsiteY0" fmla="*/ 0 h 1514980"/>
                  <a:gd name="connsiteX1" fmla="*/ 5672043 w 5672043"/>
                  <a:gd name="connsiteY1" fmla="*/ 0 h 1514980"/>
                  <a:gd name="connsiteX2" fmla="*/ 5672043 w 5672043"/>
                  <a:gd name="connsiteY2" fmla="*/ 1514980 h 1514980"/>
                  <a:gd name="connsiteX3" fmla="*/ 0 w 5672043"/>
                  <a:gd name="connsiteY3" fmla="*/ 1514980 h 1514980"/>
                  <a:gd name="connsiteX4" fmla="*/ 0 w 5672043"/>
                  <a:gd name="connsiteY4" fmla="*/ 0 h 1514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72043" h="1514980">
                    <a:moveTo>
                      <a:pt x="0" y="0"/>
                    </a:moveTo>
                    <a:lnTo>
                      <a:pt x="5672043" y="0"/>
                    </a:lnTo>
                    <a:lnTo>
                      <a:pt x="5672043" y="1514980"/>
                    </a:lnTo>
                    <a:lnTo>
                      <a:pt x="0" y="15149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13"/>
              </a:p>
            </p:txBody>
          </p:sp>
        </p:grpSp>
        <p:sp>
          <p:nvSpPr>
            <p:cNvPr id="68" name="TextBox 67"/>
            <p:cNvSpPr txBox="1"/>
            <p:nvPr/>
          </p:nvSpPr>
          <p:spPr>
            <a:xfrm>
              <a:off x="6518197" y="1019781"/>
              <a:ext cx="4464120" cy="121340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chemeClr val="accent2"/>
                  </a:solidFill>
                </a:rPr>
                <a:t>INCORRECTE</a:t>
              </a:r>
              <a:r>
                <a:rPr lang="en-US" sz="1013" dirty="0">
                  <a:solidFill>
                    <a:schemeClr val="accent1">
                      <a:lumMod val="50000"/>
                    </a:schemeClr>
                  </a:solidFill>
                </a:rPr>
                <a:t/>
              </a:r>
              <a:br>
                <a:rPr lang="en-US" sz="1013" dirty="0">
                  <a:solidFill>
                    <a:schemeClr val="accent1">
                      <a:lumMod val="50000"/>
                    </a:schemeClr>
                  </a:solidFill>
                </a:rPr>
              </a:br>
              <a:r>
                <a:rPr lang="en-US" sz="2400" dirty="0" smtClean="0">
                  <a:solidFill>
                    <a:schemeClr val="accent1">
                      <a:lumMod val="50000"/>
                    </a:schemeClr>
                  </a:solidFill>
                </a:rPr>
                <a:t>That’s for the full version.</a:t>
              </a:r>
              <a:endParaRPr lang="en-US" sz="24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121471" y="3823494"/>
            <a:ext cx="2328784" cy="1120314"/>
            <a:chOff x="1690777" y="2053087"/>
            <a:chExt cx="3700733" cy="1449238"/>
          </a:xfrm>
          <a:effectLst/>
        </p:grpSpPr>
        <p:sp>
          <p:nvSpPr>
            <p:cNvPr id="72" name="Freeform: Shape 71"/>
            <p:cNvSpPr/>
            <p:nvPr/>
          </p:nvSpPr>
          <p:spPr>
            <a:xfrm>
              <a:off x="1690777" y="2053087"/>
              <a:ext cx="3700733" cy="1449238"/>
            </a:xfrm>
            <a:custGeom>
              <a:avLst/>
              <a:gdLst>
                <a:gd name="connsiteX0" fmla="*/ 241544 w 3700733"/>
                <a:gd name="connsiteY0" fmla="*/ 0 h 1449238"/>
                <a:gd name="connsiteX1" fmla="*/ 3700733 w 3700733"/>
                <a:gd name="connsiteY1" fmla="*/ 0 h 1449238"/>
                <a:gd name="connsiteX2" fmla="*/ 3700733 w 3700733"/>
                <a:gd name="connsiteY2" fmla="*/ 255819 h 1449238"/>
                <a:gd name="connsiteX3" fmla="*/ 3614578 w 3700733"/>
                <a:gd name="connsiteY3" fmla="*/ 302582 h 1449238"/>
                <a:gd name="connsiteX4" fmla="*/ 3390182 w 3700733"/>
                <a:gd name="connsiteY4" fmla="*/ 724619 h 1449238"/>
                <a:gd name="connsiteX5" fmla="*/ 3614578 w 3700733"/>
                <a:gd name="connsiteY5" fmla="*/ 1146656 h 1449238"/>
                <a:gd name="connsiteX6" fmla="*/ 3700733 w 3700733"/>
                <a:gd name="connsiteY6" fmla="*/ 1193420 h 1449238"/>
                <a:gd name="connsiteX7" fmla="*/ 3700733 w 3700733"/>
                <a:gd name="connsiteY7" fmla="*/ 1449238 h 1449238"/>
                <a:gd name="connsiteX8" fmla="*/ 241544 w 3700733"/>
                <a:gd name="connsiteY8" fmla="*/ 1449238 h 1449238"/>
                <a:gd name="connsiteX9" fmla="*/ 0 w 3700733"/>
                <a:gd name="connsiteY9" fmla="*/ 1207694 h 1449238"/>
                <a:gd name="connsiteX10" fmla="*/ 0 w 3700733"/>
                <a:gd name="connsiteY10" fmla="*/ 241544 h 1449238"/>
                <a:gd name="connsiteX11" fmla="*/ 241544 w 3700733"/>
                <a:gd name="connsiteY11" fmla="*/ 0 h 1449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00733" h="1449238">
                  <a:moveTo>
                    <a:pt x="241544" y="0"/>
                  </a:moveTo>
                  <a:lnTo>
                    <a:pt x="3700733" y="0"/>
                  </a:lnTo>
                  <a:lnTo>
                    <a:pt x="3700733" y="255819"/>
                  </a:lnTo>
                  <a:lnTo>
                    <a:pt x="3614578" y="302582"/>
                  </a:lnTo>
                  <a:cubicBezTo>
                    <a:pt x="3479194" y="394046"/>
                    <a:pt x="3390182" y="548938"/>
                    <a:pt x="3390182" y="724619"/>
                  </a:cubicBezTo>
                  <a:cubicBezTo>
                    <a:pt x="3390182" y="900300"/>
                    <a:pt x="3479194" y="1055192"/>
                    <a:pt x="3614578" y="1146656"/>
                  </a:cubicBezTo>
                  <a:lnTo>
                    <a:pt x="3700733" y="1193420"/>
                  </a:lnTo>
                  <a:lnTo>
                    <a:pt x="3700733" y="1449238"/>
                  </a:lnTo>
                  <a:lnTo>
                    <a:pt x="241544" y="1449238"/>
                  </a:lnTo>
                  <a:cubicBezTo>
                    <a:pt x="108143" y="1449238"/>
                    <a:pt x="0" y="1341095"/>
                    <a:pt x="0" y="1207694"/>
                  </a:cubicBezTo>
                  <a:lnTo>
                    <a:pt x="0" y="241544"/>
                  </a:lnTo>
                  <a:cubicBezTo>
                    <a:pt x="0" y="108143"/>
                    <a:pt x="108143" y="0"/>
                    <a:pt x="241544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sp>
          <p:nvSpPr>
            <p:cNvPr id="73" name="Freeform: Shape 72"/>
            <p:cNvSpPr/>
            <p:nvPr/>
          </p:nvSpPr>
          <p:spPr>
            <a:xfrm>
              <a:off x="1743254" y="2126389"/>
              <a:ext cx="3596886" cy="1294999"/>
            </a:xfrm>
            <a:custGeom>
              <a:avLst/>
              <a:gdLst>
                <a:gd name="connsiteX0" fmla="*/ 241544 w 3700733"/>
                <a:gd name="connsiteY0" fmla="*/ 0 h 1449238"/>
                <a:gd name="connsiteX1" fmla="*/ 3700733 w 3700733"/>
                <a:gd name="connsiteY1" fmla="*/ 0 h 1449238"/>
                <a:gd name="connsiteX2" fmla="*/ 3700733 w 3700733"/>
                <a:gd name="connsiteY2" fmla="*/ 255819 h 1449238"/>
                <a:gd name="connsiteX3" fmla="*/ 3614578 w 3700733"/>
                <a:gd name="connsiteY3" fmla="*/ 302582 h 1449238"/>
                <a:gd name="connsiteX4" fmla="*/ 3390182 w 3700733"/>
                <a:gd name="connsiteY4" fmla="*/ 724619 h 1449238"/>
                <a:gd name="connsiteX5" fmla="*/ 3614578 w 3700733"/>
                <a:gd name="connsiteY5" fmla="*/ 1146656 h 1449238"/>
                <a:gd name="connsiteX6" fmla="*/ 3700733 w 3700733"/>
                <a:gd name="connsiteY6" fmla="*/ 1193420 h 1449238"/>
                <a:gd name="connsiteX7" fmla="*/ 3700733 w 3700733"/>
                <a:gd name="connsiteY7" fmla="*/ 1449238 h 1449238"/>
                <a:gd name="connsiteX8" fmla="*/ 241544 w 3700733"/>
                <a:gd name="connsiteY8" fmla="*/ 1449238 h 1449238"/>
                <a:gd name="connsiteX9" fmla="*/ 0 w 3700733"/>
                <a:gd name="connsiteY9" fmla="*/ 1207694 h 1449238"/>
                <a:gd name="connsiteX10" fmla="*/ 0 w 3700733"/>
                <a:gd name="connsiteY10" fmla="*/ 241544 h 1449238"/>
                <a:gd name="connsiteX11" fmla="*/ 241544 w 3700733"/>
                <a:gd name="connsiteY11" fmla="*/ 0 h 1449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00733" h="1449238">
                  <a:moveTo>
                    <a:pt x="241544" y="0"/>
                  </a:moveTo>
                  <a:lnTo>
                    <a:pt x="3700733" y="0"/>
                  </a:lnTo>
                  <a:lnTo>
                    <a:pt x="3700733" y="255819"/>
                  </a:lnTo>
                  <a:lnTo>
                    <a:pt x="3614578" y="302582"/>
                  </a:lnTo>
                  <a:cubicBezTo>
                    <a:pt x="3479194" y="394046"/>
                    <a:pt x="3390182" y="548938"/>
                    <a:pt x="3390182" y="724619"/>
                  </a:cubicBezTo>
                  <a:cubicBezTo>
                    <a:pt x="3390182" y="900300"/>
                    <a:pt x="3479194" y="1055192"/>
                    <a:pt x="3614578" y="1146656"/>
                  </a:cubicBezTo>
                  <a:lnTo>
                    <a:pt x="3700733" y="1193420"/>
                  </a:lnTo>
                  <a:lnTo>
                    <a:pt x="3700733" y="1449238"/>
                  </a:lnTo>
                  <a:lnTo>
                    <a:pt x="241544" y="1449238"/>
                  </a:lnTo>
                  <a:cubicBezTo>
                    <a:pt x="108143" y="1449238"/>
                    <a:pt x="0" y="1341095"/>
                    <a:pt x="0" y="1207694"/>
                  </a:cubicBezTo>
                  <a:lnTo>
                    <a:pt x="0" y="241544"/>
                  </a:lnTo>
                  <a:cubicBezTo>
                    <a:pt x="0" y="108143"/>
                    <a:pt x="108143" y="0"/>
                    <a:pt x="241544" y="0"/>
                  </a:cubicBezTo>
                  <a:close/>
                </a:path>
              </a:pathLst>
            </a:custGeom>
            <a:noFill/>
            <a:ln w="38100">
              <a:solidFill>
                <a:schemeClr val="accent1">
                  <a:lumMod val="40000"/>
                  <a:lumOff val="6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sp>
          <p:nvSpPr>
            <p:cNvPr id="74" name="Freeform: Shape 73"/>
            <p:cNvSpPr/>
            <p:nvPr/>
          </p:nvSpPr>
          <p:spPr>
            <a:xfrm>
              <a:off x="1805892" y="2166858"/>
              <a:ext cx="3585618" cy="1221419"/>
            </a:xfrm>
            <a:custGeom>
              <a:avLst/>
              <a:gdLst>
                <a:gd name="connsiteX0" fmla="*/ 241544 w 3700733"/>
                <a:gd name="connsiteY0" fmla="*/ 0 h 1449238"/>
                <a:gd name="connsiteX1" fmla="*/ 3700733 w 3700733"/>
                <a:gd name="connsiteY1" fmla="*/ 0 h 1449238"/>
                <a:gd name="connsiteX2" fmla="*/ 3700733 w 3700733"/>
                <a:gd name="connsiteY2" fmla="*/ 255819 h 1449238"/>
                <a:gd name="connsiteX3" fmla="*/ 3614578 w 3700733"/>
                <a:gd name="connsiteY3" fmla="*/ 302582 h 1449238"/>
                <a:gd name="connsiteX4" fmla="*/ 3390182 w 3700733"/>
                <a:gd name="connsiteY4" fmla="*/ 724619 h 1449238"/>
                <a:gd name="connsiteX5" fmla="*/ 3614578 w 3700733"/>
                <a:gd name="connsiteY5" fmla="*/ 1146656 h 1449238"/>
                <a:gd name="connsiteX6" fmla="*/ 3700733 w 3700733"/>
                <a:gd name="connsiteY6" fmla="*/ 1193420 h 1449238"/>
                <a:gd name="connsiteX7" fmla="*/ 3700733 w 3700733"/>
                <a:gd name="connsiteY7" fmla="*/ 1449238 h 1449238"/>
                <a:gd name="connsiteX8" fmla="*/ 241544 w 3700733"/>
                <a:gd name="connsiteY8" fmla="*/ 1449238 h 1449238"/>
                <a:gd name="connsiteX9" fmla="*/ 0 w 3700733"/>
                <a:gd name="connsiteY9" fmla="*/ 1207694 h 1449238"/>
                <a:gd name="connsiteX10" fmla="*/ 0 w 3700733"/>
                <a:gd name="connsiteY10" fmla="*/ 241544 h 1449238"/>
                <a:gd name="connsiteX11" fmla="*/ 241544 w 3700733"/>
                <a:gd name="connsiteY11" fmla="*/ 0 h 1449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00733" h="1449238">
                  <a:moveTo>
                    <a:pt x="241544" y="0"/>
                  </a:moveTo>
                  <a:lnTo>
                    <a:pt x="3700733" y="0"/>
                  </a:lnTo>
                  <a:lnTo>
                    <a:pt x="3700733" y="255819"/>
                  </a:lnTo>
                  <a:lnTo>
                    <a:pt x="3614578" y="302582"/>
                  </a:lnTo>
                  <a:cubicBezTo>
                    <a:pt x="3479194" y="394046"/>
                    <a:pt x="3390182" y="548938"/>
                    <a:pt x="3390182" y="724619"/>
                  </a:cubicBezTo>
                  <a:cubicBezTo>
                    <a:pt x="3390182" y="900300"/>
                    <a:pt x="3479194" y="1055192"/>
                    <a:pt x="3614578" y="1146656"/>
                  </a:cubicBezTo>
                  <a:lnTo>
                    <a:pt x="3700733" y="1193420"/>
                  </a:lnTo>
                  <a:lnTo>
                    <a:pt x="3700733" y="1449238"/>
                  </a:lnTo>
                  <a:lnTo>
                    <a:pt x="241544" y="1449238"/>
                  </a:lnTo>
                  <a:cubicBezTo>
                    <a:pt x="108143" y="1449238"/>
                    <a:pt x="0" y="1341095"/>
                    <a:pt x="0" y="1207694"/>
                  </a:cubicBezTo>
                  <a:lnTo>
                    <a:pt x="0" y="241544"/>
                  </a:lnTo>
                  <a:cubicBezTo>
                    <a:pt x="0" y="108143"/>
                    <a:pt x="108143" y="0"/>
                    <a:pt x="241544" y="0"/>
                  </a:cubicBezTo>
                  <a:close/>
                </a:path>
              </a:pathLst>
            </a:custGeom>
            <a:gradFill flip="none" rotWithShape="1">
              <a:gsLst>
                <a:gs pos="49000">
                  <a:schemeClr val="accent1">
                    <a:shade val="30000"/>
                    <a:satMod val="115000"/>
                    <a:lumMod val="76000"/>
                    <a:lumOff val="24000"/>
                  </a:schemeClr>
                </a:gs>
                <a:gs pos="0">
                  <a:schemeClr val="accent1">
                    <a:shade val="67500"/>
                    <a:satMod val="115000"/>
                    <a:lumMod val="77000"/>
                    <a:lumOff val="23000"/>
                  </a:schemeClr>
                </a:gs>
                <a:gs pos="100000">
                  <a:schemeClr val="accent1">
                    <a:shade val="100000"/>
                    <a:satMod val="115000"/>
                    <a:lumMod val="72000"/>
                  </a:schemeClr>
                </a:gs>
                <a:gs pos="94000">
                  <a:schemeClr val="accent1">
                    <a:shade val="100000"/>
                    <a:satMod val="115000"/>
                    <a:lumMod val="88000"/>
                  </a:schemeClr>
                </a:gs>
              </a:gsLst>
              <a:lin ang="5400000" scaled="1"/>
              <a:tileRect/>
            </a:gradFill>
            <a:ln w="31750">
              <a:noFill/>
              <a:prstDash val="sysDot"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3284130" y="3965142"/>
            <a:ext cx="192653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 smtClean="0">
                <a:solidFill>
                  <a:schemeClr val="bg1">
                    <a:lumMod val="85000"/>
                  </a:schemeClr>
                </a:solidFill>
              </a:rPr>
              <a:t>$50</a:t>
            </a:r>
            <a:endParaRPr lang="en-US" sz="45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3109993" y="657762"/>
            <a:ext cx="86067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How much do you pay for Logos 7 upgrade?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7" name="Picture 7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838" y="3592717"/>
            <a:ext cx="1843032" cy="226834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63951" y="1429691"/>
            <a:ext cx="1500280" cy="1406499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AU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08714" y="1823553"/>
            <a:ext cx="2991267" cy="253400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836144" y="4526986"/>
            <a:ext cx="2668154" cy="1334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09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299 -4.81481E-6 L -2.08333E-6 -4.81481E-6 " pathEditMode="relative" rAng="0" ptsTypes="AA">
                                      <p:cBhvr>
                                        <p:cTn id="19" dur="1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43" y="0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2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196 3.33333E-6 L 4.58333E-6 3.33333E-6 " pathEditMode="relative" rAng="0" ptsTypes="AA">
                                      <p:cBhvr>
                                        <p:cTn id="29" dur="1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91" y="0"/>
                                    </p:animMotion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2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Anki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Great for learning anything not just a language (flash card program)</a:t>
            </a:r>
          </a:p>
          <a:p>
            <a:r>
              <a:rPr lang="en-US" dirty="0" smtClean="0"/>
              <a:t>Spaced repetition</a:t>
            </a:r>
          </a:p>
          <a:p>
            <a:r>
              <a:rPr lang="en-US" dirty="0" smtClean="0"/>
              <a:t>Recall (not review)</a:t>
            </a:r>
          </a:p>
          <a:p>
            <a:pPr lvl="1"/>
            <a:r>
              <a:rPr lang="en-US" dirty="0" smtClean="0"/>
              <a:t>Rereading</a:t>
            </a:r>
            <a:r>
              <a:rPr lang="en-US" baseline="0" dirty="0" smtClean="0"/>
              <a:t> not helpful</a:t>
            </a:r>
          </a:p>
          <a:p>
            <a:pPr lvl="1"/>
            <a:r>
              <a:rPr lang="en-US" baseline="0" dirty="0" smtClean="0"/>
              <a:t>Questioning more effective</a:t>
            </a:r>
          </a:p>
          <a:p>
            <a:pPr lvl="1"/>
            <a:r>
              <a:rPr lang="en-US" baseline="0" dirty="0" smtClean="0"/>
              <a:t>Create your own cards even better</a:t>
            </a:r>
            <a:endParaRPr lang="en-US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58400" y="365125"/>
            <a:ext cx="1833637" cy="21094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61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Title 25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latin typeface="Franklin Gothic Demi Cond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162549" y="1392352"/>
            <a:ext cx="1133476" cy="11334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3000000">
              <a:rot lat="19099387" lon="19804861" rev="1560000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Franklin Gothic Demi Cond" pitchFamily="34" charset="0"/>
              </a:rPr>
              <a:t>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810776" y="762001"/>
            <a:ext cx="1017822" cy="101201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180000" sx="114000" sy="114000" algn="tl" rotWithShape="0">
              <a:prstClr val="black">
                <a:alpha val="40000"/>
              </a:prstClr>
            </a:outerShdw>
          </a:effectLst>
          <a:scene3d>
            <a:camera prst="perspectiveRelaxedModerately" fov="5400000">
              <a:rot lat="19036454" lon="20393339" rev="1023268"/>
            </a:camera>
            <a:lightRig rig="flood" dir="t"/>
          </a:scene3d>
          <a:sp3d extrusionH="889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atin typeface="Franklin Gothic Demi Cond" pitchFamily="34" charset="0"/>
              </a:rPr>
              <a:t>T</a:t>
            </a:r>
            <a:endParaRPr lang="en-US" sz="5400" dirty="0">
              <a:latin typeface="Franklin Gothic Demi Cond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52575" y="1609682"/>
            <a:ext cx="1194844" cy="1188029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2700000">
              <a:rot lat="18708311" lon="20926407" rev="720000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Franklin Gothic Demi Cond" pitchFamily="34" charset="0"/>
              </a:rPr>
              <a:t>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026681" y="1485900"/>
            <a:ext cx="1127468" cy="1121039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25400" stA="33000" endPos="67000" dir="5400000" sy="-100000" algn="bl" rotWithShape="0"/>
          </a:effectLst>
          <a:scene3d>
            <a:camera prst="perspectiveRelaxedModerately" fov="2400000">
              <a:rot lat="19046369" lon="20038523" rev="1333273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Franklin Gothic Demi Cond" pitchFamily="34" charset="0"/>
              </a:rPr>
              <a:t>U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820796" y="1543247"/>
            <a:ext cx="1146430" cy="113989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25400" stA="33000" endPos="67000" dir="5400000" sy="-100000" algn="bl" rotWithShape="0"/>
          </a:effectLst>
          <a:scene3d>
            <a:camera prst="perspectiveRelaxedModerately" fov="2400000">
              <a:rot lat="18723427" lon="20520000" rev="1074071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latin typeface="Franklin Gothic Demi Cond" pitchFamily="34" charset="0"/>
              </a:rPr>
              <a:t>O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219587" y="2401772"/>
            <a:ext cx="1618122" cy="160889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</a:effectLst>
          <a:scene3d>
            <a:camera prst="perspectiveRelaxedModerately" fov="4500000">
              <a:rot lat="19275369" lon="20285208" rev="1200000"/>
            </a:camera>
            <a:lightRig rig="flood" dir="t"/>
          </a:scene3d>
          <a:sp3d extrusionH="2159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latin typeface="Franklin Gothic Demi Cond" pitchFamily="34" charset="0"/>
              </a:rPr>
              <a:t>R</a:t>
            </a:r>
            <a:endParaRPr lang="en-US" sz="9600" dirty="0">
              <a:latin typeface="Franklin Gothic Demi Cond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 rot="37419">
            <a:off x="4491873" y="3611652"/>
            <a:ext cx="2107292" cy="20952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5700000">
              <a:rot lat="20003472" lon="20393298" rev="1298581"/>
            </a:camera>
            <a:lightRig rig="flood" dir="t"/>
          </a:scene3d>
          <a:sp3d extrusionH="2667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dirty="0" smtClean="0">
                <a:latin typeface="Franklin Gothic Demi Cond" pitchFamily="34" charset="0"/>
              </a:rPr>
              <a:t>N</a:t>
            </a:r>
            <a:endParaRPr lang="en-US" sz="13800" dirty="0"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46429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48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56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task 1 Install </a:t>
            </a:r>
            <a:r>
              <a:rPr lang="en-US" dirty="0" err="1" smtClean="0"/>
              <a:t>Anki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Install</a:t>
            </a:r>
            <a:r>
              <a:rPr lang="en-US" baseline="0" dirty="0" smtClean="0"/>
              <a:t> </a:t>
            </a:r>
            <a:r>
              <a:rPr lang="en-US" baseline="0" dirty="0" err="1" smtClean="0"/>
              <a:t>Anki</a:t>
            </a:r>
            <a:r>
              <a:rPr lang="en-US" baseline="0" dirty="0" smtClean="0"/>
              <a:t> program</a:t>
            </a:r>
          </a:p>
          <a:p>
            <a:r>
              <a:rPr lang="en-US" baseline="0" dirty="0" smtClean="0"/>
              <a:t>Install decks (double-click)</a:t>
            </a:r>
          </a:p>
          <a:p>
            <a:pPr lvl="1"/>
            <a:r>
              <a:rPr lang="en-US" dirty="0" smtClean="0"/>
              <a:t>LTCT Topics</a:t>
            </a:r>
          </a:p>
          <a:p>
            <a:pPr lvl="1"/>
            <a:r>
              <a:rPr lang="en-US" dirty="0" err="1" smtClean="0"/>
              <a:t>RegEx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47375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task 2 Use </a:t>
            </a:r>
            <a:r>
              <a:rPr lang="en-US" dirty="0" err="1" smtClean="0"/>
              <a:t>Anki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Study the two sample decks</a:t>
            </a:r>
          </a:p>
          <a:p>
            <a:r>
              <a:rPr lang="en-US" dirty="0" smtClean="0"/>
              <a:t>Add your</a:t>
            </a:r>
            <a:r>
              <a:rPr lang="en-US" baseline="0" dirty="0" smtClean="0"/>
              <a:t> own cards</a:t>
            </a:r>
          </a:p>
          <a:p>
            <a:pPr lvl="1"/>
            <a:r>
              <a:rPr lang="en-US" dirty="0" smtClean="0"/>
              <a:t>Click on deck</a:t>
            </a:r>
          </a:p>
          <a:p>
            <a:pPr lvl="1"/>
            <a:r>
              <a:rPr lang="en-US" baseline="0" dirty="0" smtClean="0"/>
              <a:t>Click on Browse</a:t>
            </a:r>
          </a:p>
          <a:p>
            <a:pPr lvl="1"/>
            <a:r>
              <a:rPr lang="en-US" dirty="0" smtClean="0"/>
              <a:t>Click on deck to left</a:t>
            </a:r>
          </a:p>
          <a:p>
            <a:pPr lvl="1"/>
            <a:r>
              <a:rPr lang="en-US" baseline="0" dirty="0" smtClean="0"/>
              <a:t>Click on Add</a:t>
            </a:r>
          </a:p>
          <a:p>
            <a:pPr lvl="1"/>
            <a:r>
              <a:rPr lang="en-US" dirty="0" smtClean="0"/>
              <a:t>Fill in front and back</a:t>
            </a:r>
          </a:p>
          <a:p>
            <a:pPr lvl="1"/>
            <a:r>
              <a:rPr lang="en-US" baseline="0" dirty="0" smtClean="0"/>
              <a:t>Click</a:t>
            </a:r>
            <a:r>
              <a:rPr lang="en-US" dirty="0" smtClean="0"/>
              <a:t> Add</a:t>
            </a:r>
            <a:endParaRPr lang="en-US" baseline="0" dirty="0" smtClean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09383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HearThis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Two different installations</a:t>
            </a:r>
          </a:p>
          <a:p>
            <a:pPr lvl="1"/>
            <a:r>
              <a:rPr lang="en-US" dirty="0" smtClean="0"/>
              <a:t>Paratext 7</a:t>
            </a:r>
          </a:p>
          <a:p>
            <a:pPr lvl="1"/>
            <a:r>
              <a:rPr lang="en-US" dirty="0" smtClean="0"/>
              <a:t>Paratext 8</a:t>
            </a:r>
          </a:p>
          <a:p>
            <a:pPr lvl="2"/>
            <a:r>
              <a:rPr lang="en-US" dirty="0" smtClean="0"/>
              <a:t>New version this week!</a:t>
            </a:r>
          </a:p>
          <a:p>
            <a:pPr rtl="0" fontAlgn="base"/>
            <a:r>
              <a:rPr lang="en-US" sz="2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HearThis</a:t>
            </a:r>
            <a:r>
              <a:rPr lang="en-US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(http://software.sil.org/hearthis/)</a:t>
            </a:r>
            <a:endParaRPr lang="en-AU" sz="2800" dirty="0" smtClean="0">
              <a:effectLst/>
            </a:endParaRPr>
          </a:p>
          <a:p>
            <a:pPr rtl="0" fontAlgn="base"/>
            <a:r>
              <a:rPr lang="en-US" sz="2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Glyssen</a:t>
            </a:r>
            <a:r>
              <a:rPr lang="en-US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(http://software.sil.org/glyssen/)</a:t>
            </a:r>
            <a:endParaRPr lang="en-AU" dirty="0" smtClean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978772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kern="1200" dirty="0" smtClean="0">
                <a:solidFill>
                  <a:schemeClr val="tx1"/>
                </a:solidFill>
                <a:effectLst/>
                <a:latin typeface="Franklin Gothic Heavy" panose="020B0903020102020204" pitchFamily="34" charset="0"/>
                <a:ea typeface="+mj-ea"/>
                <a:cs typeface="+mj-cs"/>
              </a:rPr>
              <a:t>FLEx audio</a:t>
            </a:r>
            <a:r>
              <a:rPr lang="en-US" sz="4400" kern="1200" baseline="0" dirty="0" smtClean="0">
                <a:solidFill>
                  <a:schemeClr val="tx1"/>
                </a:solidFill>
                <a:effectLst/>
                <a:latin typeface="Franklin Gothic Heavy" panose="020B0903020102020204" pitchFamily="34" charset="0"/>
                <a:ea typeface="+mj-ea"/>
                <a:cs typeface="+mj-cs"/>
              </a:rPr>
              <a:t> writing system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Watch</a:t>
            </a:r>
            <a:r>
              <a:rPr lang="en-US" baseline="0" dirty="0" smtClean="0"/>
              <a:t> video (3+ minutes)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47608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FLEx audio</a:t>
            </a:r>
            <a:r>
              <a:rPr lang="en-US" baseline="0" dirty="0" smtClean="0"/>
              <a:t> writing system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(audio </a:t>
            </a:r>
            <a:r>
              <a:rPr lang="en-US" smtClean="0"/>
              <a:t>writing system video)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4697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Adapt It 6.8.2 (Paratext</a:t>
            </a:r>
            <a:r>
              <a:rPr lang="en-US" baseline="0" dirty="0" smtClean="0"/>
              <a:t> 8)</a:t>
            </a:r>
          </a:p>
          <a:p>
            <a:pPr rtl="0" eaLnBrk="1" latinLnBrk="0" hangingPunct="1"/>
            <a:r>
              <a:rPr lang="en-US" dirty="0" err="1"/>
              <a:t>Anki</a:t>
            </a:r>
            <a:r>
              <a:rPr lang="en-US" dirty="0"/>
              <a:t> </a:t>
            </a:r>
            <a:endParaRPr lang="en-AU" dirty="0"/>
          </a:p>
          <a:p>
            <a:pPr rtl="0" eaLnBrk="1" latinLnBrk="0" hangingPunct="1"/>
            <a:r>
              <a:rPr lang="en-US" dirty="0"/>
              <a:t>Logos</a:t>
            </a:r>
            <a:endParaRPr lang="en-AU" dirty="0"/>
          </a:p>
          <a:p>
            <a:endParaRPr lang="en-US" baseline="0" dirty="0" smtClean="0"/>
          </a:p>
          <a:p>
            <a:r>
              <a:rPr lang="en-US" baseline="0" dirty="0" err="1" smtClean="0"/>
              <a:t>SayMore</a:t>
            </a:r>
            <a:endParaRPr lang="en-US" dirty="0" smtClean="0"/>
          </a:p>
          <a:p>
            <a:r>
              <a:rPr lang="en-US" dirty="0" err="1" smtClean="0"/>
              <a:t>HearThis</a:t>
            </a:r>
            <a:r>
              <a:rPr lang="en-US" dirty="0" smtClean="0"/>
              <a:t>/</a:t>
            </a:r>
            <a:r>
              <a:rPr lang="en-US" dirty="0" err="1" smtClean="0"/>
              <a:t>Glyssen</a:t>
            </a:r>
            <a:endParaRPr lang="en-US" dirty="0" smtClean="0"/>
          </a:p>
          <a:p>
            <a:r>
              <a:rPr lang="en-US" dirty="0" smtClean="0"/>
              <a:t>Pathway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Meld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err="1" smtClean="0"/>
              <a:t>Greenshot</a:t>
            </a:r>
            <a:endParaRPr lang="en-US" dirty="0"/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err="1" smtClean="0"/>
              <a:t>XlingPaper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61120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SayMore</a:t>
            </a:r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42199" y="525353"/>
            <a:ext cx="8249801" cy="5515745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9661" y="2627312"/>
            <a:ext cx="6211957" cy="1603375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Organise</a:t>
            </a:r>
            <a:r>
              <a:rPr lang="en-US" dirty="0" smtClean="0"/>
              <a:t> audio/video data</a:t>
            </a:r>
          </a:p>
          <a:p>
            <a:r>
              <a:rPr lang="en-US" dirty="0" smtClean="0"/>
              <a:t>Transcribe texts</a:t>
            </a:r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369153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XLingPaper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 smtClean="0"/>
              <a:t>Complicated but powerful way writing complex documents</a:t>
            </a:r>
          </a:p>
          <a:p>
            <a:pPr lvl="1"/>
            <a:r>
              <a:rPr lang="en-US" sz="3600" kern="1200" dirty="0" smtClean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+mn-ea"/>
                <a:cs typeface="+mn-cs"/>
              </a:rPr>
              <a:t>Grammar papers, phonology papers</a:t>
            </a:r>
          </a:p>
          <a:p>
            <a:pPr lvl="1"/>
            <a:r>
              <a:rPr lang="en-US" sz="3600" kern="1200" dirty="0" smtClean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+mn-ea"/>
                <a:cs typeface="+mn-cs"/>
              </a:rPr>
              <a:t>Edit English and French together in one source file</a:t>
            </a:r>
            <a:endParaRPr lang="en-AU" sz="3600" dirty="0" smtClean="0">
              <a:effectLst/>
            </a:endParaRPr>
          </a:p>
          <a:p>
            <a:pPr lvl="2"/>
            <a:r>
              <a:rPr lang="en-US" sz="3200" kern="1200" dirty="0" smtClean="0">
                <a:solidFill>
                  <a:schemeClr val="tx1"/>
                </a:solidFill>
                <a:effectLst/>
                <a:latin typeface="Trebuchet MS" panose="020B0603020202020204" pitchFamily="34" charset="0"/>
                <a:ea typeface="+mn-ea"/>
                <a:cs typeface="+mn-cs"/>
              </a:rPr>
              <a:t>Export to PDF and Web</a:t>
            </a:r>
            <a:endParaRPr lang="en-AU" sz="2000" dirty="0" smtClean="0">
              <a:effectLst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8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8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8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8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XLIngPaper</a:t>
            </a:r>
            <a:r>
              <a:rPr lang="en-US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(http://www.xlingpaper.org/)</a:t>
            </a:r>
            <a:endParaRPr lang="en-AU" sz="2800" dirty="0" smtClean="0">
              <a:effectLst/>
            </a:endParaRP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7243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Training materials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Paratext (English and French)</a:t>
            </a:r>
          </a:p>
          <a:p>
            <a:pPr lvl="0"/>
            <a:r>
              <a:rPr lang="en-US" dirty="0" smtClean="0"/>
              <a:t>FLEx (English) in progress</a:t>
            </a:r>
          </a:p>
          <a:p>
            <a:pPr lvl="0"/>
            <a:r>
              <a:rPr lang="en-US" dirty="0" smtClean="0"/>
              <a:t>Bloom (</a:t>
            </a:r>
            <a:r>
              <a:rPr lang="en-US" dirty="0" err="1" smtClean="0"/>
              <a:t>Eng</a:t>
            </a:r>
            <a:r>
              <a:rPr lang="en-US" dirty="0" smtClean="0"/>
              <a:t> French) in progress</a:t>
            </a:r>
          </a:p>
          <a:p>
            <a:pPr lvl="0"/>
            <a:r>
              <a:rPr lang="en-US" dirty="0" smtClean="0"/>
              <a:t>Reformatting using </a:t>
            </a:r>
            <a:r>
              <a:rPr lang="en-US" dirty="0" err="1" smtClean="0"/>
              <a:t>XLingPaper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254624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Pathway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For printing from FLEx or Paratext</a:t>
            </a:r>
          </a:p>
          <a:p>
            <a:r>
              <a:rPr lang="en-US" sz="28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Need to match the version with FLEx and/or</a:t>
            </a:r>
            <a:r>
              <a:rPr lang="en-US" sz="28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Paratext</a:t>
            </a:r>
          </a:p>
          <a:p>
            <a:r>
              <a:rPr lang="en-US" sz="2800" dirty="0" smtClean="0">
                <a:latin typeface="+mn-lt"/>
              </a:rPr>
              <a:t>Version for FLEx 8.3 not yet released</a:t>
            </a:r>
          </a:p>
          <a:p>
            <a:r>
              <a:rPr lang="en-US" sz="28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“Nightly version” available</a:t>
            </a:r>
          </a:p>
          <a:p>
            <a:r>
              <a:rPr lang="en-US" sz="2800" dirty="0">
                <a:hlinkClick r:id="rId2"/>
              </a:rPr>
              <a:t>http://software.sil.org/pathway/</a:t>
            </a:r>
            <a:endParaRPr lang="en-US" sz="2800" dirty="0"/>
          </a:p>
          <a:p>
            <a:pPr marL="0" indent="0">
              <a:buNone/>
            </a:pPr>
            <a:endParaRPr lang="en-US" sz="2800" kern="1200" baseline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9327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Useful tools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Meld - useful</a:t>
            </a:r>
            <a:r>
              <a:rPr lang="en-US" baseline="0" dirty="0" smtClean="0"/>
              <a:t> comparison tool </a:t>
            </a:r>
          </a:p>
          <a:p>
            <a:pPr lvl="0"/>
            <a:r>
              <a:rPr lang="en-US" baseline="0" dirty="0" smtClean="0"/>
              <a:t>Sync</a:t>
            </a:r>
          </a:p>
          <a:p>
            <a:pPr lvl="0"/>
            <a:r>
              <a:rPr lang="en-US" baseline="0" dirty="0" err="1" smtClean="0"/>
              <a:t>GreenShot</a:t>
            </a:r>
            <a:r>
              <a:rPr lang="en-US" baseline="0" dirty="0" smtClean="0"/>
              <a:t> (screen shots for training materials)</a:t>
            </a:r>
          </a:p>
        </p:txBody>
      </p:sp>
    </p:spTree>
    <p:extLst>
      <p:ext uri="{BB962C8B-B14F-4D97-AF65-F5344CB8AC3E}">
        <p14:creationId xmlns:p14="http://schemas.microsoft.com/office/powerpoint/2010/main" val="203501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052" y="1846958"/>
            <a:ext cx="3880047" cy="3880047"/>
          </a:xfrm>
        </p:spPr>
      </p:pic>
      <p:sp>
        <p:nvSpPr>
          <p:cNvPr id="8" name="Text Placeholder 7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1"/>
                </a:solidFill>
              </a:rPr>
              <a:t>Questions? </a:t>
            </a:r>
            <a:r>
              <a:rPr lang="en-US" dirty="0" smtClean="0">
                <a:solidFill>
                  <a:schemeClr val="tx1"/>
                </a:solidFill>
              </a:rPr>
              <a:t>Need More Information?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355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Copy from </a:t>
            </a:r>
            <a:r>
              <a:rPr lang="en-US" dirty="0" err="1" smtClean="0"/>
              <a:t>mobilelite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Adapt It</a:t>
            </a:r>
          </a:p>
          <a:p>
            <a:r>
              <a:rPr lang="en-US" dirty="0" err="1" smtClean="0"/>
              <a:t>Anki</a:t>
            </a:r>
            <a:endParaRPr lang="en-US" dirty="0" smtClean="0"/>
          </a:p>
          <a:p>
            <a:endParaRPr lang="en-AU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5160" y="3243020"/>
            <a:ext cx="9879486" cy="3153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0033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 It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Adapt It 6.8.1 (December 2016)</a:t>
            </a:r>
          </a:p>
          <a:p>
            <a:pPr lvl="1" rtl="0" eaLnBrk="1" latinLnBrk="0" hangingPunct="1"/>
            <a:r>
              <a:rPr lang="en-US" dirty="0"/>
              <a:t>Bug fixes</a:t>
            </a:r>
            <a:endParaRPr lang="en-AU" dirty="0"/>
          </a:p>
          <a:p>
            <a:pPr lvl="1" rtl="0" eaLnBrk="1" latinLnBrk="0" hangingPunct="1"/>
            <a:r>
              <a:rPr lang="en-US" dirty="0"/>
              <a:t>Compatible with Paratext 8</a:t>
            </a:r>
            <a:endParaRPr lang="en-AU" dirty="0"/>
          </a:p>
          <a:p>
            <a:pPr lvl="2"/>
            <a:r>
              <a:rPr lang="en-US" dirty="0" smtClean="0"/>
              <a:t>Doesn’t work when both Paratext 7 and Paratext 8 installed</a:t>
            </a:r>
          </a:p>
          <a:p>
            <a:pPr lvl="2"/>
            <a:r>
              <a:rPr lang="en-US" dirty="0" smtClean="0"/>
              <a:t>In response to my bug report they are now working on 6.8.2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7815" y="365125"/>
            <a:ext cx="1495985" cy="14959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3402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Let’s test the new installer 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Install </a:t>
            </a:r>
            <a:r>
              <a:rPr lang="en-US" b="1" dirty="0" smtClean="0"/>
              <a:t>Adapt It</a:t>
            </a:r>
          </a:p>
          <a:p>
            <a:r>
              <a:rPr lang="en-US" dirty="0" smtClean="0"/>
              <a:t>Install </a:t>
            </a:r>
            <a:r>
              <a:rPr lang="en-US" b="1" dirty="0" err="1" smtClean="0"/>
              <a:t>Git</a:t>
            </a:r>
            <a:r>
              <a:rPr lang="en-US" dirty="0" smtClean="0"/>
              <a:t> using the downloaded file </a:t>
            </a:r>
            <a:r>
              <a:rPr lang="en-US" sz="2200" dirty="0" smtClean="0"/>
              <a:t>(not the Internet)</a:t>
            </a:r>
            <a:endParaRPr lang="en-US" dirty="0" smtClean="0"/>
          </a:p>
          <a:p>
            <a:pPr lvl="1" rtl="0" eaLnBrk="1" latinLnBrk="0" hangingPunct="1"/>
            <a:r>
              <a:rPr lang="en-US" dirty="0"/>
              <a:t>Adapt_It_WX_6_8_2_Unicode (6).exe</a:t>
            </a:r>
            <a:endParaRPr lang="en-AU" dirty="0"/>
          </a:p>
          <a:p>
            <a:pPr lvl="1" rtl="0" eaLnBrk="1" latinLnBrk="0" hangingPunct="1"/>
            <a:r>
              <a:rPr lang="en-US" dirty="0" smtClean="0"/>
              <a:t>Git-2.12.0-64-bit.exe</a:t>
            </a:r>
            <a:endParaRPr lang="en-US" dirty="0"/>
          </a:p>
          <a:p>
            <a:pPr lvl="1"/>
            <a:r>
              <a:rPr lang="en-AU" dirty="0" smtClean="0">
                <a:effectLst/>
              </a:rPr>
              <a:t>rdwrtp7.exe.config </a:t>
            </a:r>
            <a:br>
              <a:rPr lang="en-AU" dirty="0" smtClean="0">
                <a:effectLst/>
              </a:rPr>
            </a:br>
            <a:r>
              <a:rPr lang="en-AU" dirty="0" smtClean="0">
                <a:effectLst/>
              </a:rPr>
              <a:t>(copy to program files (x86)\Paratext 8</a:t>
            </a:r>
          </a:p>
          <a:p>
            <a:r>
              <a:rPr lang="en-US" dirty="0" smtClean="0"/>
              <a:t>Write-up any bugs!</a:t>
            </a:r>
            <a:endParaRPr lang="en-AU" dirty="0" smtClean="0">
              <a:effectLst/>
            </a:endParaRP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AU" sz="3000" dirty="0" smtClean="0">
                <a:hlinkClick r:id="rId2"/>
              </a:rPr>
              <a:t>https://adapt-it.org/</a:t>
            </a:r>
            <a:endParaRPr lang="en-AU" sz="3000" dirty="0"/>
          </a:p>
        </p:txBody>
      </p:sp>
    </p:spTree>
    <p:extLst>
      <p:ext uri="{BB962C8B-B14F-4D97-AF65-F5344CB8AC3E}">
        <p14:creationId xmlns:p14="http://schemas.microsoft.com/office/powerpoint/2010/main" val="4258349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Title 25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en-US" dirty="0">
              <a:latin typeface="Franklin Gothic Demi Cond" pitchFamily="34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162549" y="1392352"/>
            <a:ext cx="1133476" cy="11334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3000000">
              <a:rot lat="19099387" lon="19804861" rev="1560000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Franklin Gothic Demi Cond" pitchFamily="34" charset="0"/>
              </a:rPr>
              <a:t>R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810776" y="762001"/>
            <a:ext cx="1017822" cy="101201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180000" sx="114000" sy="114000" algn="tl" rotWithShape="0">
              <a:prstClr val="black">
                <a:alpha val="40000"/>
              </a:prstClr>
            </a:outerShdw>
          </a:effectLst>
          <a:scene3d>
            <a:camera prst="perspectiveRelaxedModerately" fov="5400000">
              <a:rot lat="19036454" lon="20393339" rev="1023268"/>
            </a:camera>
            <a:lightRig rig="flood" dir="t"/>
          </a:scene3d>
          <a:sp3d extrusionH="889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 smtClean="0">
                <a:latin typeface="Franklin Gothic Demi Cond" pitchFamily="34" charset="0"/>
              </a:rPr>
              <a:t>T</a:t>
            </a:r>
            <a:endParaRPr lang="en-US" sz="5400" dirty="0">
              <a:latin typeface="Franklin Gothic Demi Cond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1552575" y="1609682"/>
            <a:ext cx="1194844" cy="1188029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2700000">
              <a:rot lat="18708311" lon="20926407" rev="720000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Franklin Gothic Demi Cond" pitchFamily="34" charset="0"/>
              </a:rPr>
              <a:t>Y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026681" y="1485900"/>
            <a:ext cx="1127468" cy="1121039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25400" stA="33000" endPos="67000" dir="5400000" sy="-100000" algn="bl" rotWithShape="0"/>
          </a:effectLst>
          <a:scene3d>
            <a:camera prst="perspectiveRelaxedModerately" fov="2400000">
              <a:rot lat="19046369" lon="20038523" rev="1333273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>
                <a:latin typeface="Franklin Gothic Demi Cond" pitchFamily="34" charset="0"/>
              </a:rPr>
              <a:t>U</a:t>
            </a:r>
          </a:p>
        </p:txBody>
      </p:sp>
      <p:sp>
        <p:nvSpPr>
          <p:cNvPr id="19" name="Rectangle 18"/>
          <p:cNvSpPr/>
          <p:nvPr/>
        </p:nvSpPr>
        <p:spPr>
          <a:xfrm>
            <a:off x="2820796" y="1543247"/>
            <a:ext cx="1146430" cy="113989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25400" stA="33000" endPos="67000" dir="5400000" sy="-100000" algn="bl" rotWithShape="0"/>
          </a:effectLst>
          <a:scene3d>
            <a:camera prst="perspectiveRelaxedModerately" fov="2400000">
              <a:rot lat="18723427" lon="20520000" rev="1074071"/>
            </a:camera>
            <a:lightRig rig="flood" dir="t"/>
          </a:scene3d>
          <a:sp3d extrusionH="1143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>
                <a:latin typeface="Franklin Gothic Demi Cond" pitchFamily="34" charset="0"/>
              </a:rPr>
              <a:t>O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219587" y="2401772"/>
            <a:ext cx="1618122" cy="1608897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</a:effectLst>
          <a:scene3d>
            <a:camera prst="perspectiveRelaxedModerately" fov="4500000">
              <a:rot lat="19275369" lon="20285208" rev="1200000"/>
            </a:camera>
            <a:lightRig rig="flood" dir="t"/>
          </a:scene3d>
          <a:sp3d extrusionH="2159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600" dirty="0" smtClean="0">
                <a:latin typeface="Franklin Gothic Demi Cond" pitchFamily="34" charset="0"/>
              </a:rPr>
              <a:t>R</a:t>
            </a:r>
            <a:endParaRPr lang="en-US" sz="9600" dirty="0">
              <a:latin typeface="Franklin Gothic Demi Cond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 rot="37419">
            <a:off x="4491873" y="3611652"/>
            <a:ext cx="2107292" cy="20952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203200" dir="6060000" sx="114000" sy="114000" algn="tl" rotWithShape="0">
              <a:prstClr val="black">
                <a:alpha val="40000"/>
              </a:prstClr>
            </a:outerShdw>
            <a:reflection blurRad="63500" stA="50000" endA="300" endPos="72000" dir="5400000" sy="-100000" algn="bl" rotWithShape="0"/>
          </a:effectLst>
          <a:scene3d>
            <a:camera prst="perspectiveRelaxedModerately" fov="5700000">
              <a:rot lat="20003472" lon="20393298" rev="1298581"/>
            </a:camera>
            <a:lightRig rig="flood" dir="t"/>
          </a:scene3d>
          <a:sp3d extrusionH="266700">
            <a:bevelT w="25400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3800" dirty="0" smtClean="0">
                <a:latin typeface="Franklin Gothic Demi Cond" pitchFamily="34" charset="0"/>
              </a:rPr>
              <a:t>N</a:t>
            </a:r>
            <a:endParaRPr lang="en-US" sz="13800" dirty="0"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8129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8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16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24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32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8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48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56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 It data files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Paratext projects</a:t>
            </a:r>
            <a:r>
              <a:rPr lang="en-US" baseline="0" dirty="0" smtClean="0"/>
              <a:t> files</a:t>
            </a:r>
          </a:p>
          <a:p>
            <a:pPr lvl="1"/>
            <a:r>
              <a:rPr lang="en-US" baseline="0" dirty="0" smtClean="0"/>
              <a:t>Restore the 2 Paratext 7 projects</a:t>
            </a:r>
          </a:p>
          <a:p>
            <a:r>
              <a:rPr lang="en-US" baseline="0" dirty="0" smtClean="0"/>
              <a:t>Copy the Adapt It project to</a:t>
            </a:r>
          </a:p>
          <a:p>
            <a:pPr lvl="1"/>
            <a:r>
              <a:rPr lang="en-US" dirty="0" smtClean="0"/>
              <a:t>…\Documents\Adapt</a:t>
            </a:r>
            <a:r>
              <a:rPr lang="en-US" baseline="0" dirty="0" smtClean="0"/>
              <a:t> It Unicode Work</a:t>
            </a:r>
          </a:p>
          <a:p>
            <a:r>
              <a:rPr lang="en-US" dirty="0" smtClean="0"/>
              <a:t>Launch Paratext, open the project</a:t>
            </a:r>
          </a:p>
          <a:p>
            <a:pPr lvl="1"/>
            <a:r>
              <a:rPr lang="en-US" dirty="0" smtClean="0"/>
              <a:t>Write-up any bugs</a:t>
            </a:r>
          </a:p>
        </p:txBody>
      </p:sp>
    </p:spTree>
    <p:extLst>
      <p:ext uri="{BB962C8B-B14F-4D97-AF65-F5344CB8AC3E}">
        <p14:creationId xmlns:p14="http://schemas.microsoft.com/office/powerpoint/2010/main" val="716221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Picture 3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4358" y="2459890"/>
            <a:ext cx="3020027" cy="1319630"/>
          </a:xfrm>
          <a:prstGeom prst="rect">
            <a:avLst/>
          </a:prstGeom>
        </p:spPr>
      </p:pic>
      <p:grpSp>
        <p:nvGrpSpPr>
          <p:cNvPr id="39" name="Group 38"/>
          <p:cNvGrpSpPr/>
          <p:nvPr/>
        </p:nvGrpSpPr>
        <p:grpSpPr>
          <a:xfrm>
            <a:off x="3109993" y="2654289"/>
            <a:ext cx="2545754" cy="944203"/>
            <a:chOff x="5219477" y="995322"/>
            <a:chExt cx="6261323" cy="1514980"/>
          </a:xfrm>
        </p:grpSpPr>
        <p:sp>
          <p:nvSpPr>
            <p:cNvPr id="40" name="Freeform: Shape 39"/>
            <p:cNvSpPr/>
            <p:nvPr/>
          </p:nvSpPr>
          <p:spPr>
            <a:xfrm>
              <a:off x="10891520" y="995322"/>
              <a:ext cx="589280" cy="1514980"/>
            </a:xfrm>
            <a:custGeom>
              <a:avLst/>
              <a:gdLst>
                <a:gd name="connsiteX0" fmla="*/ 0 w 589280"/>
                <a:gd name="connsiteY0" fmla="*/ 0 h 1514980"/>
                <a:gd name="connsiteX1" fmla="*/ 336778 w 589280"/>
                <a:gd name="connsiteY1" fmla="*/ 0 h 1514980"/>
                <a:gd name="connsiteX2" fmla="*/ 589280 w 589280"/>
                <a:gd name="connsiteY2" fmla="*/ 252502 h 1514980"/>
                <a:gd name="connsiteX3" fmla="*/ 589280 w 589280"/>
                <a:gd name="connsiteY3" fmla="*/ 1262478 h 1514980"/>
                <a:gd name="connsiteX4" fmla="*/ 336778 w 589280"/>
                <a:gd name="connsiteY4" fmla="*/ 1514980 h 1514980"/>
                <a:gd name="connsiteX5" fmla="*/ 0 w 589280"/>
                <a:gd name="connsiteY5" fmla="*/ 1514980 h 1514980"/>
                <a:gd name="connsiteX6" fmla="*/ 0 w 589280"/>
                <a:gd name="connsiteY6" fmla="*/ 0 h 1514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9280" h="1514980">
                  <a:moveTo>
                    <a:pt x="0" y="0"/>
                  </a:moveTo>
                  <a:lnTo>
                    <a:pt x="336778" y="0"/>
                  </a:lnTo>
                  <a:cubicBezTo>
                    <a:pt x="476231" y="0"/>
                    <a:pt x="589280" y="113049"/>
                    <a:pt x="589280" y="252502"/>
                  </a:cubicBezTo>
                  <a:lnTo>
                    <a:pt x="589280" y="1262478"/>
                  </a:lnTo>
                  <a:cubicBezTo>
                    <a:pt x="589280" y="1401931"/>
                    <a:pt x="476231" y="1514980"/>
                    <a:pt x="336778" y="1514980"/>
                  </a:cubicBezTo>
                  <a:lnTo>
                    <a:pt x="0" y="15149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sp>
          <p:nvSpPr>
            <p:cNvPr id="41" name="Freeform: Shape 40"/>
            <p:cNvSpPr/>
            <p:nvPr/>
          </p:nvSpPr>
          <p:spPr>
            <a:xfrm>
              <a:off x="5219477" y="995322"/>
              <a:ext cx="5672043" cy="1514980"/>
            </a:xfrm>
            <a:custGeom>
              <a:avLst/>
              <a:gdLst>
                <a:gd name="connsiteX0" fmla="*/ 0 w 5672043"/>
                <a:gd name="connsiteY0" fmla="*/ 0 h 1514980"/>
                <a:gd name="connsiteX1" fmla="*/ 5672043 w 5672043"/>
                <a:gd name="connsiteY1" fmla="*/ 0 h 1514980"/>
                <a:gd name="connsiteX2" fmla="*/ 5672043 w 5672043"/>
                <a:gd name="connsiteY2" fmla="*/ 1514980 h 1514980"/>
                <a:gd name="connsiteX3" fmla="*/ 0 w 5672043"/>
                <a:gd name="connsiteY3" fmla="*/ 1514980 h 1514980"/>
                <a:gd name="connsiteX4" fmla="*/ 0 w 5672043"/>
                <a:gd name="connsiteY4" fmla="*/ 0 h 1514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72043" h="1514980">
                  <a:moveTo>
                    <a:pt x="0" y="0"/>
                  </a:moveTo>
                  <a:lnTo>
                    <a:pt x="5672043" y="0"/>
                  </a:lnTo>
                  <a:lnTo>
                    <a:pt x="5672043" y="1514980"/>
                  </a:lnTo>
                  <a:lnTo>
                    <a:pt x="0" y="15149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</p:grpSp>
      <p:grpSp>
        <p:nvGrpSpPr>
          <p:cNvPr id="43" name="Group 42"/>
          <p:cNvGrpSpPr/>
          <p:nvPr/>
        </p:nvGrpSpPr>
        <p:grpSpPr>
          <a:xfrm>
            <a:off x="5024356" y="1905001"/>
            <a:ext cx="3546414" cy="1707513"/>
            <a:chOff x="5342415" y="977137"/>
            <a:chExt cx="6261323" cy="1514980"/>
          </a:xfrm>
        </p:grpSpPr>
        <p:grpSp>
          <p:nvGrpSpPr>
            <p:cNvPr id="33" name="Group 32"/>
            <p:cNvGrpSpPr/>
            <p:nvPr/>
          </p:nvGrpSpPr>
          <p:grpSpPr>
            <a:xfrm>
              <a:off x="5342415" y="977137"/>
              <a:ext cx="6261323" cy="1514980"/>
              <a:chOff x="5219477" y="995322"/>
              <a:chExt cx="6261323" cy="1514980"/>
            </a:xfrm>
          </p:grpSpPr>
          <p:sp>
            <p:nvSpPr>
              <p:cNvPr id="21" name="Freeform: Shape 20"/>
              <p:cNvSpPr/>
              <p:nvPr/>
            </p:nvSpPr>
            <p:spPr>
              <a:xfrm>
                <a:off x="10891520" y="995322"/>
                <a:ext cx="589280" cy="1514980"/>
              </a:xfrm>
              <a:custGeom>
                <a:avLst/>
                <a:gdLst>
                  <a:gd name="connsiteX0" fmla="*/ 0 w 589280"/>
                  <a:gd name="connsiteY0" fmla="*/ 0 h 1514980"/>
                  <a:gd name="connsiteX1" fmla="*/ 336778 w 589280"/>
                  <a:gd name="connsiteY1" fmla="*/ 0 h 1514980"/>
                  <a:gd name="connsiteX2" fmla="*/ 589280 w 589280"/>
                  <a:gd name="connsiteY2" fmla="*/ 252502 h 1514980"/>
                  <a:gd name="connsiteX3" fmla="*/ 589280 w 589280"/>
                  <a:gd name="connsiteY3" fmla="*/ 1262478 h 1514980"/>
                  <a:gd name="connsiteX4" fmla="*/ 336778 w 589280"/>
                  <a:gd name="connsiteY4" fmla="*/ 1514980 h 1514980"/>
                  <a:gd name="connsiteX5" fmla="*/ 0 w 589280"/>
                  <a:gd name="connsiteY5" fmla="*/ 1514980 h 1514980"/>
                  <a:gd name="connsiteX6" fmla="*/ 0 w 589280"/>
                  <a:gd name="connsiteY6" fmla="*/ 0 h 1514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89280" h="1514980">
                    <a:moveTo>
                      <a:pt x="0" y="0"/>
                    </a:moveTo>
                    <a:lnTo>
                      <a:pt x="336778" y="0"/>
                    </a:lnTo>
                    <a:cubicBezTo>
                      <a:pt x="476231" y="0"/>
                      <a:pt x="589280" y="113049"/>
                      <a:pt x="589280" y="252502"/>
                    </a:cubicBezTo>
                    <a:lnTo>
                      <a:pt x="589280" y="1262478"/>
                    </a:lnTo>
                    <a:cubicBezTo>
                      <a:pt x="589280" y="1401931"/>
                      <a:pt x="476231" y="1514980"/>
                      <a:pt x="336778" y="1514980"/>
                    </a:cubicBezTo>
                    <a:lnTo>
                      <a:pt x="0" y="15149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13"/>
              </a:p>
            </p:txBody>
          </p:sp>
          <p:sp>
            <p:nvSpPr>
              <p:cNvPr id="28" name="Freeform: Shape 27"/>
              <p:cNvSpPr/>
              <p:nvPr/>
            </p:nvSpPr>
            <p:spPr>
              <a:xfrm>
                <a:off x="5219477" y="995322"/>
                <a:ext cx="5672043" cy="1514980"/>
              </a:xfrm>
              <a:custGeom>
                <a:avLst/>
                <a:gdLst>
                  <a:gd name="connsiteX0" fmla="*/ 0 w 5672043"/>
                  <a:gd name="connsiteY0" fmla="*/ 0 h 1514980"/>
                  <a:gd name="connsiteX1" fmla="*/ 5672043 w 5672043"/>
                  <a:gd name="connsiteY1" fmla="*/ 0 h 1514980"/>
                  <a:gd name="connsiteX2" fmla="*/ 5672043 w 5672043"/>
                  <a:gd name="connsiteY2" fmla="*/ 1514980 h 1514980"/>
                  <a:gd name="connsiteX3" fmla="*/ 0 w 5672043"/>
                  <a:gd name="connsiteY3" fmla="*/ 1514980 h 1514980"/>
                  <a:gd name="connsiteX4" fmla="*/ 0 w 5672043"/>
                  <a:gd name="connsiteY4" fmla="*/ 0 h 1514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72043" h="1514980">
                    <a:moveTo>
                      <a:pt x="0" y="0"/>
                    </a:moveTo>
                    <a:lnTo>
                      <a:pt x="5672043" y="0"/>
                    </a:lnTo>
                    <a:lnTo>
                      <a:pt x="5672043" y="1514980"/>
                    </a:lnTo>
                    <a:lnTo>
                      <a:pt x="0" y="15149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13"/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6361929" y="997384"/>
              <a:ext cx="5172058" cy="11195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chemeClr val="accent6"/>
                  </a:solidFill>
                </a:rPr>
                <a:t>CORRECT!</a:t>
              </a:r>
              <a:r>
                <a:rPr lang="en-US" sz="1013" dirty="0">
                  <a:solidFill>
                    <a:schemeClr val="accent1">
                      <a:lumMod val="50000"/>
                    </a:schemeClr>
                  </a:solidFill>
                </a:rPr>
                <a:t/>
              </a:r>
              <a:br>
                <a:rPr lang="en-US" sz="1013" dirty="0">
                  <a:solidFill>
                    <a:schemeClr val="accent1">
                      <a:lumMod val="50000"/>
                    </a:schemeClr>
                  </a:solidFill>
                </a:rPr>
              </a:br>
              <a:r>
                <a:rPr lang="en-US" sz="2400" dirty="0" smtClean="0">
                  <a:solidFill>
                    <a:schemeClr val="accent1">
                      <a:lumMod val="50000"/>
                    </a:schemeClr>
                  </a:solidFill>
                </a:rPr>
                <a:t>It isn’t meant to be hard for geeks!</a:t>
              </a:r>
              <a:endParaRPr lang="en-US" sz="24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115732" y="2566339"/>
            <a:ext cx="2328784" cy="1120314"/>
            <a:chOff x="1690777" y="2053087"/>
            <a:chExt cx="3700733" cy="1449238"/>
          </a:xfrm>
          <a:effectLst/>
        </p:grpSpPr>
        <p:sp>
          <p:nvSpPr>
            <p:cNvPr id="9" name="Freeform: Shape 8"/>
            <p:cNvSpPr/>
            <p:nvPr/>
          </p:nvSpPr>
          <p:spPr>
            <a:xfrm>
              <a:off x="1690777" y="2053087"/>
              <a:ext cx="3700733" cy="1449238"/>
            </a:xfrm>
            <a:custGeom>
              <a:avLst/>
              <a:gdLst>
                <a:gd name="connsiteX0" fmla="*/ 241544 w 3700733"/>
                <a:gd name="connsiteY0" fmla="*/ 0 h 1449238"/>
                <a:gd name="connsiteX1" fmla="*/ 3700733 w 3700733"/>
                <a:gd name="connsiteY1" fmla="*/ 0 h 1449238"/>
                <a:gd name="connsiteX2" fmla="*/ 3700733 w 3700733"/>
                <a:gd name="connsiteY2" fmla="*/ 255819 h 1449238"/>
                <a:gd name="connsiteX3" fmla="*/ 3614578 w 3700733"/>
                <a:gd name="connsiteY3" fmla="*/ 302582 h 1449238"/>
                <a:gd name="connsiteX4" fmla="*/ 3390182 w 3700733"/>
                <a:gd name="connsiteY4" fmla="*/ 724619 h 1449238"/>
                <a:gd name="connsiteX5" fmla="*/ 3614578 w 3700733"/>
                <a:gd name="connsiteY5" fmla="*/ 1146656 h 1449238"/>
                <a:gd name="connsiteX6" fmla="*/ 3700733 w 3700733"/>
                <a:gd name="connsiteY6" fmla="*/ 1193420 h 1449238"/>
                <a:gd name="connsiteX7" fmla="*/ 3700733 w 3700733"/>
                <a:gd name="connsiteY7" fmla="*/ 1449238 h 1449238"/>
                <a:gd name="connsiteX8" fmla="*/ 241544 w 3700733"/>
                <a:gd name="connsiteY8" fmla="*/ 1449238 h 1449238"/>
                <a:gd name="connsiteX9" fmla="*/ 0 w 3700733"/>
                <a:gd name="connsiteY9" fmla="*/ 1207694 h 1449238"/>
                <a:gd name="connsiteX10" fmla="*/ 0 w 3700733"/>
                <a:gd name="connsiteY10" fmla="*/ 241544 h 1449238"/>
                <a:gd name="connsiteX11" fmla="*/ 241544 w 3700733"/>
                <a:gd name="connsiteY11" fmla="*/ 0 h 1449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00733" h="1449238">
                  <a:moveTo>
                    <a:pt x="241544" y="0"/>
                  </a:moveTo>
                  <a:lnTo>
                    <a:pt x="3700733" y="0"/>
                  </a:lnTo>
                  <a:lnTo>
                    <a:pt x="3700733" y="255819"/>
                  </a:lnTo>
                  <a:lnTo>
                    <a:pt x="3614578" y="302582"/>
                  </a:lnTo>
                  <a:cubicBezTo>
                    <a:pt x="3479194" y="394046"/>
                    <a:pt x="3390182" y="548938"/>
                    <a:pt x="3390182" y="724619"/>
                  </a:cubicBezTo>
                  <a:cubicBezTo>
                    <a:pt x="3390182" y="900300"/>
                    <a:pt x="3479194" y="1055192"/>
                    <a:pt x="3614578" y="1146656"/>
                  </a:cubicBezTo>
                  <a:lnTo>
                    <a:pt x="3700733" y="1193420"/>
                  </a:lnTo>
                  <a:lnTo>
                    <a:pt x="3700733" y="1449238"/>
                  </a:lnTo>
                  <a:lnTo>
                    <a:pt x="241544" y="1449238"/>
                  </a:lnTo>
                  <a:cubicBezTo>
                    <a:pt x="108143" y="1449238"/>
                    <a:pt x="0" y="1341095"/>
                    <a:pt x="0" y="1207694"/>
                  </a:cubicBezTo>
                  <a:lnTo>
                    <a:pt x="0" y="241544"/>
                  </a:lnTo>
                  <a:cubicBezTo>
                    <a:pt x="0" y="108143"/>
                    <a:pt x="108143" y="0"/>
                    <a:pt x="241544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sp>
          <p:nvSpPr>
            <p:cNvPr id="11" name="Freeform: Shape 10"/>
            <p:cNvSpPr/>
            <p:nvPr/>
          </p:nvSpPr>
          <p:spPr>
            <a:xfrm>
              <a:off x="1743254" y="2126389"/>
              <a:ext cx="3596886" cy="1294999"/>
            </a:xfrm>
            <a:custGeom>
              <a:avLst/>
              <a:gdLst>
                <a:gd name="connsiteX0" fmla="*/ 241544 w 3700733"/>
                <a:gd name="connsiteY0" fmla="*/ 0 h 1449238"/>
                <a:gd name="connsiteX1" fmla="*/ 3700733 w 3700733"/>
                <a:gd name="connsiteY1" fmla="*/ 0 h 1449238"/>
                <a:gd name="connsiteX2" fmla="*/ 3700733 w 3700733"/>
                <a:gd name="connsiteY2" fmla="*/ 255819 h 1449238"/>
                <a:gd name="connsiteX3" fmla="*/ 3614578 w 3700733"/>
                <a:gd name="connsiteY3" fmla="*/ 302582 h 1449238"/>
                <a:gd name="connsiteX4" fmla="*/ 3390182 w 3700733"/>
                <a:gd name="connsiteY4" fmla="*/ 724619 h 1449238"/>
                <a:gd name="connsiteX5" fmla="*/ 3614578 w 3700733"/>
                <a:gd name="connsiteY5" fmla="*/ 1146656 h 1449238"/>
                <a:gd name="connsiteX6" fmla="*/ 3700733 w 3700733"/>
                <a:gd name="connsiteY6" fmla="*/ 1193420 h 1449238"/>
                <a:gd name="connsiteX7" fmla="*/ 3700733 w 3700733"/>
                <a:gd name="connsiteY7" fmla="*/ 1449238 h 1449238"/>
                <a:gd name="connsiteX8" fmla="*/ 241544 w 3700733"/>
                <a:gd name="connsiteY8" fmla="*/ 1449238 h 1449238"/>
                <a:gd name="connsiteX9" fmla="*/ 0 w 3700733"/>
                <a:gd name="connsiteY9" fmla="*/ 1207694 h 1449238"/>
                <a:gd name="connsiteX10" fmla="*/ 0 w 3700733"/>
                <a:gd name="connsiteY10" fmla="*/ 241544 h 1449238"/>
                <a:gd name="connsiteX11" fmla="*/ 241544 w 3700733"/>
                <a:gd name="connsiteY11" fmla="*/ 0 h 1449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00733" h="1449238">
                  <a:moveTo>
                    <a:pt x="241544" y="0"/>
                  </a:moveTo>
                  <a:lnTo>
                    <a:pt x="3700733" y="0"/>
                  </a:lnTo>
                  <a:lnTo>
                    <a:pt x="3700733" y="255819"/>
                  </a:lnTo>
                  <a:lnTo>
                    <a:pt x="3614578" y="302582"/>
                  </a:lnTo>
                  <a:cubicBezTo>
                    <a:pt x="3479194" y="394046"/>
                    <a:pt x="3390182" y="548938"/>
                    <a:pt x="3390182" y="724619"/>
                  </a:cubicBezTo>
                  <a:cubicBezTo>
                    <a:pt x="3390182" y="900300"/>
                    <a:pt x="3479194" y="1055192"/>
                    <a:pt x="3614578" y="1146656"/>
                  </a:cubicBezTo>
                  <a:lnTo>
                    <a:pt x="3700733" y="1193420"/>
                  </a:lnTo>
                  <a:lnTo>
                    <a:pt x="3700733" y="1449238"/>
                  </a:lnTo>
                  <a:lnTo>
                    <a:pt x="241544" y="1449238"/>
                  </a:lnTo>
                  <a:cubicBezTo>
                    <a:pt x="108143" y="1449238"/>
                    <a:pt x="0" y="1341095"/>
                    <a:pt x="0" y="1207694"/>
                  </a:cubicBezTo>
                  <a:lnTo>
                    <a:pt x="0" y="241544"/>
                  </a:lnTo>
                  <a:cubicBezTo>
                    <a:pt x="0" y="108143"/>
                    <a:pt x="108143" y="0"/>
                    <a:pt x="241544" y="0"/>
                  </a:cubicBezTo>
                  <a:close/>
                </a:path>
              </a:pathLst>
            </a:custGeom>
            <a:noFill/>
            <a:ln w="38100">
              <a:solidFill>
                <a:schemeClr val="accent1">
                  <a:lumMod val="40000"/>
                  <a:lumOff val="6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sp>
          <p:nvSpPr>
            <p:cNvPr id="10" name="Freeform: Shape 9"/>
            <p:cNvSpPr/>
            <p:nvPr/>
          </p:nvSpPr>
          <p:spPr>
            <a:xfrm>
              <a:off x="1805892" y="2166858"/>
              <a:ext cx="3585618" cy="1221419"/>
            </a:xfrm>
            <a:custGeom>
              <a:avLst/>
              <a:gdLst>
                <a:gd name="connsiteX0" fmla="*/ 241544 w 3700733"/>
                <a:gd name="connsiteY0" fmla="*/ 0 h 1449238"/>
                <a:gd name="connsiteX1" fmla="*/ 3700733 w 3700733"/>
                <a:gd name="connsiteY1" fmla="*/ 0 h 1449238"/>
                <a:gd name="connsiteX2" fmla="*/ 3700733 w 3700733"/>
                <a:gd name="connsiteY2" fmla="*/ 255819 h 1449238"/>
                <a:gd name="connsiteX3" fmla="*/ 3614578 w 3700733"/>
                <a:gd name="connsiteY3" fmla="*/ 302582 h 1449238"/>
                <a:gd name="connsiteX4" fmla="*/ 3390182 w 3700733"/>
                <a:gd name="connsiteY4" fmla="*/ 724619 h 1449238"/>
                <a:gd name="connsiteX5" fmla="*/ 3614578 w 3700733"/>
                <a:gd name="connsiteY5" fmla="*/ 1146656 h 1449238"/>
                <a:gd name="connsiteX6" fmla="*/ 3700733 w 3700733"/>
                <a:gd name="connsiteY6" fmla="*/ 1193420 h 1449238"/>
                <a:gd name="connsiteX7" fmla="*/ 3700733 w 3700733"/>
                <a:gd name="connsiteY7" fmla="*/ 1449238 h 1449238"/>
                <a:gd name="connsiteX8" fmla="*/ 241544 w 3700733"/>
                <a:gd name="connsiteY8" fmla="*/ 1449238 h 1449238"/>
                <a:gd name="connsiteX9" fmla="*/ 0 w 3700733"/>
                <a:gd name="connsiteY9" fmla="*/ 1207694 h 1449238"/>
                <a:gd name="connsiteX10" fmla="*/ 0 w 3700733"/>
                <a:gd name="connsiteY10" fmla="*/ 241544 h 1449238"/>
                <a:gd name="connsiteX11" fmla="*/ 241544 w 3700733"/>
                <a:gd name="connsiteY11" fmla="*/ 0 h 1449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00733" h="1449238">
                  <a:moveTo>
                    <a:pt x="241544" y="0"/>
                  </a:moveTo>
                  <a:lnTo>
                    <a:pt x="3700733" y="0"/>
                  </a:lnTo>
                  <a:lnTo>
                    <a:pt x="3700733" y="255819"/>
                  </a:lnTo>
                  <a:lnTo>
                    <a:pt x="3614578" y="302582"/>
                  </a:lnTo>
                  <a:cubicBezTo>
                    <a:pt x="3479194" y="394046"/>
                    <a:pt x="3390182" y="548938"/>
                    <a:pt x="3390182" y="724619"/>
                  </a:cubicBezTo>
                  <a:cubicBezTo>
                    <a:pt x="3390182" y="900300"/>
                    <a:pt x="3479194" y="1055192"/>
                    <a:pt x="3614578" y="1146656"/>
                  </a:cubicBezTo>
                  <a:lnTo>
                    <a:pt x="3700733" y="1193420"/>
                  </a:lnTo>
                  <a:lnTo>
                    <a:pt x="3700733" y="1449238"/>
                  </a:lnTo>
                  <a:lnTo>
                    <a:pt x="241544" y="1449238"/>
                  </a:lnTo>
                  <a:cubicBezTo>
                    <a:pt x="108143" y="1449238"/>
                    <a:pt x="0" y="1341095"/>
                    <a:pt x="0" y="1207694"/>
                  </a:cubicBezTo>
                  <a:lnTo>
                    <a:pt x="0" y="241544"/>
                  </a:lnTo>
                  <a:cubicBezTo>
                    <a:pt x="0" y="108143"/>
                    <a:pt x="108143" y="0"/>
                    <a:pt x="241544" y="0"/>
                  </a:cubicBezTo>
                  <a:close/>
                </a:path>
              </a:pathLst>
            </a:custGeom>
            <a:gradFill flip="none" rotWithShape="1">
              <a:gsLst>
                <a:gs pos="49000">
                  <a:schemeClr val="accent1">
                    <a:shade val="30000"/>
                    <a:satMod val="115000"/>
                    <a:lumMod val="76000"/>
                    <a:lumOff val="24000"/>
                  </a:schemeClr>
                </a:gs>
                <a:gs pos="0">
                  <a:schemeClr val="accent1">
                    <a:shade val="67500"/>
                    <a:satMod val="115000"/>
                    <a:lumMod val="77000"/>
                    <a:lumOff val="23000"/>
                  </a:schemeClr>
                </a:gs>
                <a:gs pos="100000">
                  <a:schemeClr val="accent1">
                    <a:shade val="100000"/>
                    <a:satMod val="115000"/>
                    <a:lumMod val="72000"/>
                  </a:schemeClr>
                </a:gs>
                <a:gs pos="94000">
                  <a:schemeClr val="accent1">
                    <a:shade val="100000"/>
                    <a:satMod val="115000"/>
                    <a:lumMod val="88000"/>
                  </a:schemeClr>
                </a:gs>
              </a:gsLst>
              <a:lin ang="5400000" scaled="1"/>
              <a:tileRect/>
            </a:gradFill>
            <a:ln w="31750">
              <a:noFill/>
              <a:prstDash val="sysDot"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3278390" y="2707987"/>
            <a:ext cx="2009548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 smtClean="0">
                <a:solidFill>
                  <a:schemeClr val="bg1">
                    <a:lumMod val="85000"/>
                  </a:schemeClr>
                </a:solidFill>
              </a:rPr>
              <a:t>Admin</a:t>
            </a:r>
            <a:endParaRPr lang="en-US" sz="45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671593" y="860714"/>
            <a:ext cx="2007524" cy="5140037"/>
          </a:xfrm>
          <a:prstGeom prst="rect">
            <a:avLst/>
          </a:prstGeom>
          <a:solidFill>
            <a:schemeClr val="bg1">
              <a:lumMod val="50000"/>
            </a:schemeClr>
          </a:solidFill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54305" tIns="102870" rIns="154305" rtlCol="0" anchor="t" anchorCtr="0"/>
          <a:lstStyle/>
          <a:p>
            <a:endParaRPr lang="en-US" sz="1350" b="1" dirty="0"/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3964" y="3717937"/>
            <a:ext cx="3020027" cy="1319630"/>
          </a:xfrm>
          <a:prstGeom prst="rect">
            <a:avLst/>
          </a:prstGeom>
        </p:spPr>
      </p:pic>
      <p:grpSp>
        <p:nvGrpSpPr>
          <p:cNvPr id="63" name="Group 62"/>
          <p:cNvGrpSpPr/>
          <p:nvPr/>
        </p:nvGrpSpPr>
        <p:grpSpPr>
          <a:xfrm>
            <a:off x="3115732" y="3911444"/>
            <a:ext cx="2545754" cy="944203"/>
            <a:chOff x="5219477" y="995322"/>
            <a:chExt cx="6261323" cy="1514980"/>
          </a:xfrm>
        </p:grpSpPr>
        <p:sp>
          <p:nvSpPr>
            <p:cNvPr id="64" name="Freeform: Shape 63"/>
            <p:cNvSpPr/>
            <p:nvPr/>
          </p:nvSpPr>
          <p:spPr>
            <a:xfrm>
              <a:off x="10891520" y="995322"/>
              <a:ext cx="589280" cy="1514980"/>
            </a:xfrm>
            <a:custGeom>
              <a:avLst/>
              <a:gdLst>
                <a:gd name="connsiteX0" fmla="*/ 0 w 589280"/>
                <a:gd name="connsiteY0" fmla="*/ 0 h 1514980"/>
                <a:gd name="connsiteX1" fmla="*/ 336778 w 589280"/>
                <a:gd name="connsiteY1" fmla="*/ 0 h 1514980"/>
                <a:gd name="connsiteX2" fmla="*/ 589280 w 589280"/>
                <a:gd name="connsiteY2" fmla="*/ 252502 h 1514980"/>
                <a:gd name="connsiteX3" fmla="*/ 589280 w 589280"/>
                <a:gd name="connsiteY3" fmla="*/ 1262478 h 1514980"/>
                <a:gd name="connsiteX4" fmla="*/ 336778 w 589280"/>
                <a:gd name="connsiteY4" fmla="*/ 1514980 h 1514980"/>
                <a:gd name="connsiteX5" fmla="*/ 0 w 589280"/>
                <a:gd name="connsiteY5" fmla="*/ 1514980 h 1514980"/>
                <a:gd name="connsiteX6" fmla="*/ 0 w 589280"/>
                <a:gd name="connsiteY6" fmla="*/ 0 h 1514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89280" h="1514980">
                  <a:moveTo>
                    <a:pt x="0" y="0"/>
                  </a:moveTo>
                  <a:lnTo>
                    <a:pt x="336778" y="0"/>
                  </a:lnTo>
                  <a:cubicBezTo>
                    <a:pt x="476231" y="0"/>
                    <a:pt x="589280" y="113049"/>
                    <a:pt x="589280" y="252502"/>
                  </a:cubicBezTo>
                  <a:lnTo>
                    <a:pt x="589280" y="1262478"/>
                  </a:lnTo>
                  <a:cubicBezTo>
                    <a:pt x="589280" y="1401931"/>
                    <a:pt x="476231" y="1514980"/>
                    <a:pt x="336778" y="1514980"/>
                  </a:cubicBezTo>
                  <a:lnTo>
                    <a:pt x="0" y="15149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sp>
          <p:nvSpPr>
            <p:cNvPr id="65" name="Freeform: Shape 64"/>
            <p:cNvSpPr/>
            <p:nvPr/>
          </p:nvSpPr>
          <p:spPr>
            <a:xfrm>
              <a:off x="5219477" y="995322"/>
              <a:ext cx="5672043" cy="1514980"/>
            </a:xfrm>
            <a:custGeom>
              <a:avLst/>
              <a:gdLst>
                <a:gd name="connsiteX0" fmla="*/ 0 w 5672043"/>
                <a:gd name="connsiteY0" fmla="*/ 0 h 1514980"/>
                <a:gd name="connsiteX1" fmla="*/ 5672043 w 5672043"/>
                <a:gd name="connsiteY1" fmla="*/ 0 h 1514980"/>
                <a:gd name="connsiteX2" fmla="*/ 5672043 w 5672043"/>
                <a:gd name="connsiteY2" fmla="*/ 1514980 h 1514980"/>
                <a:gd name="connsiteX3" fmla="*/ 0 w 5672043"/>
                <a:gd name="connsiteY3" fmla="*/ 1514980 h 1514980"/>
                <a:gd name="connsiteX4" fmla="*/ 0 w 5672043"/>
                <a:gd name="connsiteY4" fmla="*/ 0 h 15149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672043" h="1514980">
                  <a:moveTo>
                    <a:pt x="0" y="0"/>
                  </a:moveTo>
                  <a:lnTo>
                    <a:pt x="5672043" y="0"/>
                  </a:lnTo>
                  <a:lnTo>
                    <a:pt x="5672043" y="1514980"/>
                  </a:lnTo>
                  <a:lnTo>
                    <a:pt x="0" y="151498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5030096" y="3912630"/>
            <a:ext cx="3128751" cy="1948433"/>
            <a:chOff x="5342415" y="977137"/>
            <a:chExt cx="6261323" cy="1873578"/>
          </a:xfrm>
        </p:grpSpPr>
        <p:grpSp>
          <p:nvGrpSpPr>
            <p:cNvPr id="67" name="Group 66"/>
            <p:cNvGrpSpPr/>
            <p:nvPr/>
          </p:nvGrpSpPr>
          <p:grpSpPr>
            <a:xfrm>
              <a:off x="5342415" y="977137"/>
              <a:ext cx="6261323" cy="1514980"/>
              <a:chOff x="5219477" y="995322"/>
              <a:chExt cx="6261323" cy="1514980"/>
            </a:xfrm>
          </p:grpSpPr>
          <p:sp>
            <p:nvSpPr>
              <p:cNvPr id="69" name="Freeform: Shape 68"/>
              <p:cNvSpPr/>
              <p:nvPr/>
            </p:nvSpPr>
            <p:spPr>
              <a:xfrm>
                <a:off x="10891520" y="995322"/>
                <a:ext cx="589280" cy="1514980"/>
              </a:xfrm>
              <a:custGeom>
                <a:avLst/>
                <a:gdLst>
                  <a:gd name="connsiteX0" fmla="*/ 0 w 589280"/>
                  <a:gd name="connsiteY0" fmla="*/ 0 h 1514980"/>
                  <a:gd name="connsiteX1" fmla="*/ 336778 w 589280"/>
                  <a:gd name="connsiteY1" fmla="*/ 0 h 1514980"/>
                  <a:gd name="connsiteX2" fmla="*/ 589280 w 589280"/>
                  <a:gd name="connsiteY2" fmla="*/ 252502 h 1514980"/>
                  <a:gd name="connsiteX3" fmla="*/ 589280 w 589280"/>
                  <a:gd name="connsiteY3" fmla="*/ 1262478 h 1514980"/>
                  <a:gd name="connsiteX4" fmla="*/ 336778 w 589280"/>
                  <a:gd name="connsiteY4" fmla="*/ 1514980 h 1514980"/>
                  <a:gd name="connsiteX5" fmla="*/ 0 w 589280"/>
                  <a:gd name="connsiteY5" fmla="*/ 1514980 h 1514980"/>
                  <a:gd name="connsiteX6" fmla="*/ 0 w 589280"/>
                  <a:gd name="connsiteY6" fmla="*/ 0 h 1514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589280" h="1514980">
                    <a:moveTo>
                      <a:pt x="0" y="0"/>
                    </a:moveTo>
                    <a:lnTo>
                      <a:pt x="336778" y="0"/>
                    </a:lnTo>
                    <a:cubicBezTo>
                      <a:pt x="476231" y="0"/>
                      <a:pt x="589280" y="113049"/>
                      <a:pt x="589280" y="252502"/>
                    </a:cubicBezTo>
                    <a:lnTo>
                      <a:pt x="589280" y="1262478"/>
                    </a:lnTo>
                    <a:cubicBezTo>
                      <a:pt x="589280" y="1401931"/>
                      <a:pt x="476231" y="1514980"/>
                      <a:pt x="336778" y="1514980"/>
                    </a:cubicBezTo>
                    <a:lnTo>
                      <a:pt x="0" y="15149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13"/>
              </a:p>
            </p:txBody>
          </p:sp>
          <p:sp>
            <p:nvSpPr>
              <p:cNvPr id="70" name="Freeform: Shape 69"/>
              <p:cNvSpPr/>
              <p:nvPr/>
            </p:nvSpPr>
            <p:spPr>
              <a:xfrm>
                <a:off x="5219477" y="995322"/>
                <a:ext cx="5672043" cy="1514980"/>
              </a:xfrm>
              <a:custGeom>
                <a:avLst/>
                <a:gdLst>
                  <a:gd name="connsiteX0" fmla="*/ 0 w 5672043"/>
                  <a:gd name="connsiteY0" fmla="*/ 0 h 1514980"/>
                  <a:gd name="connsiteX1" fmla="*/ 5672043 w 5672043"/>
                  <a:gd name="connsiteY1" fmla="*/ 0 h 1514980"/>
                  <a:gd name="connsiteX2" fmla="*/ 5672043 w 5672043"/>
                  <a:gd name="connsiteY2" fmla="*/ 1514980 h 1514980"/>
                  <a:gd name="connsiteX3" fmla="*/ 0 w 5672043"/>
                  <a:gd name="connsiteY3" fmla="*/ 1514980 h 1514980"/>
                  <a:gd name="connsiteX4" fmla="*/ 0 w 5672043"/>
                  <a:gd name="connsiteY4" fmla="*/ 0 h 1514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672043" h="1514980">
                    <a:moveTo>
                      <a:pt x="0" y="0"/>
                    </a:moveTo>
                    <a:lnTo>
                      <a:pt x="5672043" y="0"/>
                    </a:lnTo>
                    <a:lnTo>
                      <a:pt x="5672043" y="1514980"/>
                    </a:lnTo>
                    <a:lnTo>
                      <a:pt x="0" y="151498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013"/>
              </a:p>
            </p:txBody>
          </p:sp>
        </p:grpSp>
        <p:sp>
          <p:nvSpPr>
            <p:cNvPr id="68" name="TextBox 67"/>
            <p:cNvSpPr txBox="1"/>
            <p:nvPr/>
          </p:nvSpPr>
          <p:spPr>
            <a:xfrm>
              <a:off x="6518197" y="1019781"/>
              <a:ext cx="4464120" cy="18309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>
                  <a:solidFill>
                    <a:schemeClr val="accent2"/>
                  </a:solidFill>
                </a:rPr>
                <a:t>INCORRECTE</a:t>
              </a:r>
              <a:r>
                <a:rPr lang="en-US" sz="1013" dirty="0">
                  <a:solidFill>
                    <a:schemeClr val="accent1">
                      <a:lumMod val="50000"/>
                    </a:schemeClr>
                  </a:solidFill>
                </a:rPr>
                <a:t/>
              </a:r>
              <a:br>
                <a:rPr lang="en-US" sz="1013" dirty="0">
                  <a:solidFill>
                    <a:schemeClr val="accent1">
                      <a:lumMod val="50000"/>
                    </a:schemeClr>
                  </a:solidFill>
                </a:rPr>
              </a:br>
              <a:r>
                <a:rPr lang="en-US" sz="2400" dirty="0" smtClean="0">
                  <a:solidFill>
                    <a:schemeClr val="accent1">
                      <a:lumMod val="50000"/>
                    </a:schemeClr>
                  </a:solidFill>
                </a:rPr>
                <a:t>That’s for the French  equivalent TW.</a:t>
              </a:r>
              <a:endParaRPr lang="en-US" sz="2400" dirty="0">
                <a:solidFill>
                  <a:schemeClr val="accent1">
                    <a:lumMod val="50000"/>
                  </a:schemeClr>
                </a:solidFill>
              </a:endParaRPr>
            </a:p>
          </p:txBody>
        </p:sp>
      </p:grpSp>
      <p:grpSp>
        <p:nvGrpSpPr>
          <p:cNvPr id="71" name="Group 70"/>
          <p:cNvGrpSpPr/>
          <p:nvPr/>
        </p:nvGrpSpPr>
        <p:grpSpPr>
          <a:xfrm>
            <a:off x="3121471" y="3823494"/>
            <a:ext cx="2328784" cy="1120314"/>
            <a:chOff x="1690777" y="2053087"/>
            <a:chExt cx="3700733" cy="1449238"/>
          </a:xfrm>
          <a:effectLst/>
        </p:grpSpPr>
        <p:sp>
          <p:nvSpPr>
            <p:cNvPr id="72" name="Freeform: Shape 71"/>
            <p:cNvSpPr/>
            <p:nvPr/>
          </p:nvSpPr>
          <p:spPr>
            <a:xfrm>
              <a:off x="1690777" y="2053087"/>
              <a:ext cx="3700733" cy="1449238"/>
            </a:xfrm>
            <a:custGeom>
              <a:avLst/>
              <a:gdLst>
                <a:gd name="connsiteX0" fmla="*/ 241544 w 3700733"/>
                <a:gd name="connsiteY0" fmla="*/ 0 h 1449238"/>
                <a:gd name="connsiteX1" fmla="*/ 3700733 w 3700733"/>
                <a:gd name="connsiteY1" fmla="*/ 0 h 1449238"/>
                <a:gd name="connsiteX2" fmla="*/ 3700733 w 3700733"/>
                <a:gd name="connsiteY2" fmla="*/ 255819 h 1449238"/>
                <a:gd name="connsiteX3" fmla="*/ 3614578 w 3700733"/>
                <a:gd name="connsiteY3" fmla="*/ 302582 h 1449238"/>
                <a:gd name="connsiteX4" fmla="*/ 3390182 w 3700733"/>
                <a:gd name="connsiteY4" fmla="*/ 724619 h 1449238"/>
                <a:gd name="connsiteX5" fmla="*/ 3614578 w 3700733"/>
                <a:gd name="connsiteY5" fmla="*/ 1146656 h 1449238"/>
                <a:gd name="connsiteX6" fmla="*/ 3700733 w 3700733"/>
                <a:gd name="connsiteY6" fmla="*/ 1193420 h 1449238"/>
                <a:gd name="connsiteX7" fmla="*/ 3700733 w 3700733"/>
                <a:gd name="connsiteY7" fmla="*/ 1449238 h 1449238"/>
                <a:gd name="connsiteX8" fmla="*/ 241544 w 3700733"/>
                <a:gd name="connsiteY8" fmla="*/ 1449238 h 1449238"/>
                <a:gd name="connsiteX9" fmla="*/ 0 w 3700733"/>
                <a:gd name="connsiteY9" fmla="*/ 1207694 h 1449238"/>
                <a:gd name="connsiteX10" fmla="*/ 0 w 3700733"/>
                <a:gd name="connsiteY10" fmla="*/ 241544 h 1449238"/>
                <a:gd name="connsiteX11" fmla="*/ 241544 w 3700733"/>
                <a:gd name="connsiteY11" fmla="*/ 0 h 1449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00733" h="1449238">
                  <a:moveTo>
                    <a:pt x="241544" y="0"/>
                  </a:moveTo>
                  <a:lnTo>
                    <a:pt x="3700733" y="0"/>
                  </a:lnTo>
                  <a:lnTo>
                    <a:pt x="3700733" y="255819"/>
                  </a:lnTo>
                  <a:lnTo>
                    <a:pt x="3614578" y="302582"/>
                  </a:lnTo>
                  <a:cubicBezTo>
                    <a:pt x="3479194" y="394046"/>
                    <a:pt x="3390182" y="548938"/>
                    <a:pt x="3390182" y="724619"/>
                  </a:cubicBezTo>
                  <a:cubicBezTo>
                    <a:pt x="3390182" y="900300"/>
                    <a:pt x="3479194" y="1055192"/>
                    <a:pt x="3614578" y="1146656"/>
                  </a:cubicBezTo>
                  <a:lnTo>
                    <a:pt x="3700733" y="1193420"/>
                  </a:lnTo>
                  <a:lnTo>
                    <a:pt x="3700733" y="1449238"/>
                  </a:lnTo>
                  <a:lnTo>
                    <a:pt x="241544" y="1449238"/>
                  </a:lnTo>
                  <a:cubicBezTo>
                    <a:pt x="108143" y="1449238"/>
                    <a:pt x="0" y="1341095"/>
                    <a:pt x="0" y="1207694"/>
                  </a:cubicBezTo>
                  <a:lnTo>
                    <a:pt x="0" y="241544"/>
                  </a:lnTo>
                  <a:cubicBezTo>
                    <a:pt x="0" y="108143"/>
                    <a:pt x="108143" y="0"/>
                    <a:pt x="241544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sp>
          <p:nvSpPr>
            <p:cNvPr id="73" name="Freeform: Shape 72"/>
            <p:cNvSpPr/>
            <p:nvPr/>
          </p:nvSpPr>
          <p:spPr>
            <a:xfrm>
              <a:off x="1743254" y="2126389"/>
              <a:ext cx="3596886" cy="1294999"/>
            </a:xfrm>
            <a:custGeom>
              <a:avLst/>
              <a:gdLst>
                <a:gd name="connsiteX0" fmla="*/ 241544 w 3700733"/>
                <a:gd name="connsiteY0" fmla="*/ 0 h 1449238"/>
                <a:gd name="connsiteX1" fmla="*/ 3700733 w 3700733"/>
                <a:gd name="connsiteY1" fmla="*/ 0 h 1449238"/>
                <a:gd name="connsiteX2" fmla="*/ 3700733 w 3700733"/>
                <a:gd name="connsiteY2" fmla="*/ 255819 h 1449238"/>
                <a:gd name="connsiteX3" fmla="*/ 3614578 w 3700733"/>
                <a:gd name="connsiteY3" fmla="*/ 302582 h 1449238"/>
                <a:gd name="connsiteX4" fmla="*/ 3390182 w 3700733"/>
                <a:gd name="connsiteY4" fmla="*/ 724619 h 1449238"/>
                <a:gd name="connsiteX5" fmla="*/ 3614578 w 3700733"/>
                <a:gd name="connsiteY5" fmla="*/ 1146656 h 1449238"/>
                <a:gd name="connsiteX6" fmla="*/ 3700733 w 3700733"/>
                <a:gd name="connsiteY6" fmla="*/ 1193420 h 1449238"/>
                <a:gd name="connsiteX7" fmla="*/ 3700733 w 3700733"/>
                <a:gd name="connsiteY7" fmla="*/ 1449238 h 1449238"/>
                <a:gd name="connsiteX8" fmla="*/ 241544 w 3700733"/>
                <a:gd name="connsiteY8" fmla="*/ 1449238 h 1449238"/>
                <a:gd name="connsiteX9" fmla="*/ 0 w 3700733"/>
                <a:gd name="connsiteY9" fmla="*/ 1207694 h 1449238"/>
                <a:gd name="connsiteX10" fmla="*/ 0 w 3700733"/>
                <a:gd name="connsiteY10" fmla="*/ 241544 h 1449238"/>
                <a:gd name="connsiteX11" fmla="*/ 241544 w 3700733"/>
                <a:gd name="connsiteY11" fmla="*/ 0 h 1449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00733" h="1449238">
                  <a:moveTo>
                    <a:pt x="241544" y="0"/>
                  </a:moveTo>
                  <a:lnTo>
                    <a:pt x="3700733" y="0"/>
                  </a:lnTo>
                  <a:lnTo>
                    <a:pt x="3700733" y="255819"/>
                  </a:lnTo>
                  <a:lnTo>
                    <a:pt x="3614578" y="302582"/>
                  </a:lnTo>
                  <a:cubicBezTo>
                    <a:pt x="3479194" y="394046"/>
                    <a:pt x="3390182" y="548938"/>
                    <a:pt x="3390182" y="724619"/>
                  </a:cubicBezTo>
                  <a:cubicBezTo>
                    <a:pt x="3390182" y="900300"/>
                    <a:pt x="3479194" y="1055192"/>
                    <a:pt x="3614578" y="1146656"/>
                  </a:cubicBezTo>
                  <a:lnTo>
                    <a:pt x="3700733" y="1193420"/>
                  </a:lnTo>
                  <a:lnTo>
                    <a:pt x="3700733" y="1449238"/>
                  </a:lnTo>
                  <a:lnTo>
                    <a:pt x="241544" y="1449238"/>
                  </a:lnTo>
                  <a:cubicBezTo>
                    <a:pt x="108143" y="1449238"/>
                    <a:pt x="0" y="1341095"/>
                    <a:pt x="0" y="1207694"/>
                  </a:cubicBezTo>
                  <a:lnTo>
                    <a:pt x="0" y="241544"/>
                  </a:lnTo>
                  <a:cubicBezTo>
                    <a:pt x="0" y="108143"/>
                    <a:pt x="108143" y="0"/>
                    <a:pt x="241544" y="0"/>
                  </a:cubicBezTo>
                  <a:close/>
                </a:path>
              </a:pathLst>
            </a:custGeom>
            <a:noFill/>
            <a:ln w="38100">
              <a:solidFill>
                <a:schemeClr val="accent1">
                  <a:lumMod val="40000"/>
                  <a:lumOff val="60000"/>
                </a:schemeClr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  <p:sp>
          <p:nvSpPr>
            <p:cNvPr id="74" name="Freeform: Shape 73"/>
            <p:cNvSpPr/>
            <p:nvPr/>
          </p:nvSpPr>
          <p:spPr>
            <a:xfrm>
              <a:off x="1805892" y="2166858"/>
              <a:ext cx="3585618" cy="1221419"/>
            </a:xfrm>
            <a:custGeom>
              <a:avLst/>
              <a:gdLst>
                <a:gd name="connsiteX0" fmla="*/ 241544 w 3700733"/>
                <a:gd name="connsiteY0" fmla="*/ 0 h 1449238"/>
                <a:gd name="connsiteX1" fmla="*/ 3700733 w 3700733"/>
                <a:gd name="connsiteY1" fmla="*/ 0 h 1449238"/>
                <a:gd name="connsiteX2" fmla="*/ 3700733 w 3700733"/>
                <a:gd name="connsiteY2" fmla="*/ 255819 h 1449238"/>
                <a:gd name="connsiteX3" fmla="*/ 3614578 w 3700733"/>
                <a:gd name="connsiteY3" fmla="*/ 302582 h 1449238"/>
                <a:gd name="connsiteX4" fmla="*/ 3390182 w 3700733"/>
                <a:gd name="connsiteY4" fmla="*/ 724619 h 1449238"/>
                <a:gd name="connsiteX5" fmla="*/ 3614578 w 3700733"/>
                <a:gd name="connsiteY5" fmla="*/ 1146656 h 1449238"/>
                <a:gd name="connsiteX6" fmla="*/ 3700733 w 3700733"/>
                <a:gd name="connsiteY6" fmla="*/ 1193420 h 1449238"/>
                <a:gd name="connsiteX7" fmla="*/ 3700733 w 3700733"/>
                <a:gd name="connsiteY7" fmla="*/ 1449238 h 1449238"/>
                <a:gd name="connsiteX8" fmla="*/ 241544 w 3700733"/>
                <a:gd name="connsiteY8" fmla="*/ 1449238 h 1449238"/>
                <a:gd name="connsiteX9" fmla="*/ 0 w 3700733"/>
                <a:gd name="connsiteY9" fmla="*/ 1207694 h 1449238"/>
                <a:gd name="connsiteX10" fmla="*/ 0 w 3700733"/>
                <a:gd name="connsiteY10" fmla="*/ 241544 h 1449238"/>
                <a:gd name="connsiteX11" fmla="*/ 241544 w 3700733"/>
                <a:gd name="connsiteY11" fmla="*/ 0 h 14492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700733" h="1449238">
                  <a:moveTo>
                    <a:pt x="241544" y="0"/>
                  </a:moveTo>
                  <a:lnTo>
                    <a:pt x="3700733" y="0"/>
                  </a:lnTo>
                  <a:lnTo>
                    <a:pt x="3700733" y="255819"/>
                  </a:lnTo>
                  <a:lnTo>
                    <a:pt x="3614578" y="302582"/>
                  </a:lnTo>
                  <a:cubicBezTo>
                    <a:pt x="3479194" y="394046"/>
                    <a:pt x="3390182" y="548938"/>
                    <a:pt x="3390182" y="724619"/>
                  </a:cubicBezTo>
                  <a:cubicBezTo>
                    <a:pt x="3390182" y="900300"/>
                    <a:pt x="3479194" y="1055192"/>
                    <a:pt x="3614578" y="1146656"/>
                  </a:cubicBezTo>
                  <a:lnTo>
                    <a:pt x="3700733" y="1193420"/>
                  </a:lnTo>
                  <a:lnTo>
                    <a:pt x="3700733" y="1449238"/>
                  </a:lnTo>
                  <a:lnTo>
                    <a:pt x="241544" y="1449238"/>
                  </a:lnTo>
                  <a:cubicBezTo>
                    <a:pt x="108143" y="1449238"/>
                    <a:pt x="0" y="1341095"/>
                    <a:pt x="0" y="1207694"/>
                  </a:cubicBezTo>
                  <a:lnTo>
                    <a:pt x="0" y="241544"/>
                  </a:lnTo>
                  <a:cubicBezTo>
                    <a:pt x="0" y="108143"/>
                    <a:pt x="108143" y="0"/>
                    <a:pt x="241544" y="0"/>
                  </a:cubicBezTo>
                  <a:close/>
                </a:path>
              </a:pathLst>
            </a:custGeom>
            <a:gradFill flip="none" rotWithShape="1">
              <a:gsLst>
                <a:gs pos="49000">
                  <a:schemeClr val="accent1">
                    <a:shade val="30000"/>
                    <a:satMod val="115000"/>
                    <a:lumMod val="76000"/>
                    <a:lumOff val="24000"/>
                  </a:schemeClr>
                </a:gs>
                <a:gs pos="0">
                  <a:schemeClr val="accent1">
                    <a:shade val="67500"/>
                    <a:satMod val="115000"/>
                    <a:lumMod val="77000"/>
                    <a:lumOff val="23000"/>
                  </a:schemeClr>
                </a:gs>
                <a:gs pos="100000">
                  <a:schemeClr val="accent1">
                    <a:shade val="100000"/>
                    <a:satMod val="115000"/>
                    <a:lumMod val="72000"/>
                  </a:schemeClr>
                </a:gs>
                <a:gs pos="94000">
                  <a:schemeClr val="accent1">
                    <a:shade val="100000"/>
                    <a:satMod val="115000"/>
                    <a:lumMod val="88000"/>
                  </a:schemeClr>
                </a:gs>
              </a:gsLst>
              <a:lin ang="5400000" scaled="1"/>
              <a:tileRect/>
            </a:gradFill>
            <a:ln w="31750">
              <a:noFill/>
              <a:prstDash val="sysDot"/>
            </a:ln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013"/>
            </a:p>
          </p:txBody>
        </p:sp>
      </p:grpSp>
      <p:sp>
        <p:nvSpPr>
          <p:cNvPr id="75" name="TextBox 74"/>
          <p:cNvSpPr txBox="1"/>
          <p:nvPr/>
        </p:nvSpPr>
        <p:spPr>
          <a:xfrm>
            <a:off x="3284130" y="3965142"/>
            <a:ext cx="192653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500" b="1" dirty="0" smtClean="0">
                <a:solidFill>
                  <a:schemeClr val="bg1">
                    <a:lumMod val="85000"/>
                  </a:schemeClr>
                </a:solidFill>
              </a:rPr>
              <a:t>LPDT</a:t>
            </a:r>
            <a:endParaRPr lang="en-US" sz="4500" b="1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3109993" y="657762"/>
            <a:ext cx="860672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What is the administrator’s password?</a:t>
            </a:r>
            <a:endParaRPr lang="en-US" sz="3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77" name="Picture 7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838" y="3592717"/>
            <a:ext cx="1843032" cy="2268347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963951" y="1429691"/>
            <a:ext cx="1500280" cy="1406499"/>
          </a:xfrm>
        </p:spPr>
        <p:txBody>
          <a:bodyPr/>
          <a:lstStyle/>
          <a:p>
            <a:r>
              <a:rPr lang="en-US" dirty="0" smtClean="0">
                <a:solidFill>
                  <a:schemeClr val="bg1">
                    <a:lumMod val="50000"/>
                  </a:schemeClr>
                </a:solidFill>
              </a:rPr>
              <a:t>?</a:t>
            </a:r>
            <a:endParaRPr lang="en-AU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3970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299 -4.81481E-6 L -2.08333E-6 -4.81481E-6 " pathEditMode="relative" rAng="0" ptsTypes="AA">
                                      <p:cBhvr>
                                        <p:cTn id="8" dur="1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143" y="0"/>
                                    </p:animMotion>
                                  </p:childTnLst>
                                </p:cTn>
                              </p:par>
                              <p:par>
                                <p:cTn id="9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2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0196 0 L 4.58333E-6 0 " pathEditMode="relative" rAng="0" ptsTypes="AA">
                                      <p:cBhvr>
                                        <p:cTn id="18" dur="1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091" y="0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2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Logos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rtl="0" eaLnBrk="1" latinLnBrk="0" hangingPunct="1"/>
            <a:r>
              <a:rPr lang="en-US" dirty="0"/>
              <a:t>New Version 7 </a:t>
            </a:r>
            <a:endParaRPr lang="en-AU" dirty="0"/>
          </a:p>
          <a:p>
            <a:pPr rtl="0" eaLnBrk="1" latinLnBrk="0" hangingPunct="1"/>
            <a:r>
              <a:rPr lang="en-US" dirty="0"/>
              <a:t>Purchase for $0</a:t>
            </a:r>
            <a:endParaRPr lang="en-AU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9761" y="365125"/>
            <a:ext cx="5599432" cy="5613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388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756</TotalTime>
  <Words>570</Words>
  <Application>Microsoft Office PowerPoint</Application>
  <PresentationFormat>Widescreen</PresentationFormat>
  <Paragraphs>162</Paragraphs>
  <Slides>25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Calibri</vt:lpstr>
      <vt:lpstr>Franklin Gothic Demi Cond</vt:lpstr>
      <vt:lpstr>Franklin Gothic Heavy</vt:lpstr>
      <vt:lpstr>Segoe UI</vt:lpstr>
      <vt:lpstr>Trebuchet MS</vt:lpstr>
      <vt:lpstr>Office Theme</vt:lpstr>
      <vt:lpstr>PowerPoint Presentation</vt:lpstr>
      <vt:lpstr>Overview</vt:lpstr>
      <vt:lpstr>Copy from mobilelite</vt:lpstr>
      <vt:lpstr>Adapt It</vt:lpstr>
      <vt:lpstr>Let’s test the new installer </vt:lpstr>
      <vt:lpstr>PowerPoint Presentation</vt:lpstr>
      <vt:lpstr>Adapt It data files</vt:lpstr>
      <vt:lpstr>?</vt:lpstr>
      <vt:lpstr>Logos</vt:lpstr>
      <vt:lpstr>Logos</vt:lpstr>
      <vt:lpstr>Logos tutorial</vt:lpstr>
      <vt:lpstr>?</vt:lpstr>
      <vt:lpstr>Anki</vt:lpstr>
      <vt:lpstr>PowerPoint Presentation</vt:lpstr>
      <vt:lpstr>Learning task 1 Install Anki</vt:lpstr>
      <vt:lpstr>Learning task 2 Use Anki</vt:lpstr>
      <vt:lpstr>HearThis</vt:lpstr>
      <vt:lpstr>FLEx audio writing system</vt:lpstr>
      <vt:lpstr>FLEx audio writing system</vt:lpstr>
      <vt:lpstr>SayMore</vt:lpstr>
      <vt:lpstr>XLingPaper</vt:lpstr>
      <vt:lpstr>Training materials</vt:lpstr>
      <vt:lpstr>Pathway</vt:lpstr>
      <vt:lpstr>Useful tools</vt:lpstr>
      <vt:lpstr>Questions? Need More Information?</vt:lpstr>
    </vt:vector>
  </TitlesOfParts>
  <Company>SIl Chad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Snapshots</dc:title>
  <dc:creator>jjpdq82@yahoo.com.au</dc:creator>
  <cp:lastModifiedBy>jjpdq82@yahoo.com.au</cp:lastModifiedBy>
  <cp:revision>29</cp:revision>
  <dcterms:created xsi:type="dcterms:W3CDTF">2017-04-04T07:42:21Z</dcterms:created>
  <dcterms:modified xsi:type="dcterms:W3CDTF">2017-04-05T17:41:03Z</dcterms:modified>
</cp:coreProperties>
</file>