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1" r:id="rId2"/>
    <p:sldId id="294" r:id="rId3"/>
    <p:sldId id="345" r:id="rId4"/>
    <p:sldId id="346" r:id="rId5"/>
    <p:sldId id="336" r:id="rId6"/>
    <p:sldId id="347" r:id="rId7"/>
    <p:sldId id="350" r:id="rId8"/>
    <p:sldId id="337" r:id="rId9"/>
    <p:sldId id="338" r:id="rId10"/>
    <p:sldId id="348" r:id="rId11"/>
    <p:sldId id="349" r:id="rId12"/>
    <p:sldId id="317" r:id="rId13"/>
    <p:sldId id="339" r:id="rId14"/>
    <p:sldId id="357" r:id="rId15"/>
    <p:sldId id="358" r:id="rId16"/>
    <p:sldId id="342" r:id="rId17"/>
    <p:sldId id="343" r:id="rId18"/>
    <p:sldId id="355" r:id="rId19"/>
    <p:sldId id="356" r:id="rId20"/>
    <p:sldId id="344" r:id="rId21"/>
    <p:sldId id="351" r:id="rId22"/>
    <p:sldId id="352" r:id="rId23"/>
    <p:sldId id="353" r:id="rId24"/>
    <p:sldId id="354" r:id="rId25"/>
  </p:sldIdLst>
  <p:sldSz cx="9144000" cy="6858000" type="screen4x3"/>
  <p:notesSz cx="7315200" cy="96012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00000"/>
    <a:srgbClr val="FF0000"/>
    <a:srgbClr val="F8D966"/>
    <a:srgbClr val="B5F4AA"/>
    <a:srgbClr val="F7F466"/>
    <a:srgbClr val="EFCA81"/>
    <a:srgbClr val="F0F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5" autoAdjust="0"/>
    <p:restoredTop sz="86476" autoAdjust="0"/>
  </p:normalViewPr>
  <p:slideViewPr>
    <p:cSldViewPr showGuides="1">
      <p:cViewPr varScale="1">
        <p:scale>
          <a:sx n="60" d="100"/>
          <a:sy n="60" d="100"/>
        </p:scale>
        <p:origin x="9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93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49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b="0"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b="0"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noProof="0"/>
              <a:t>Click to edit Master text styles</a:t>
            </a:r>
          </a:p>
          <a:p>
            <a:pPr lvl="1"/>
            <a:r>
              <a:rPr lang="fr-FR" altLang="en-US" noProof="0"/>
              <a:t>Second level</a:t>
            </a:r>
          </a:p>
          <a:p>
            <a:pPr lvl="2"/>
            <a:r>
              <a:rPr lang="fr-FR" altLang="en-US" noProof="0"/>
              <a:t>Third level</a:t>
            </a:r>
          </a:p>
          <a:p>
            <a:pPr lvl="3"/>
            <a:r>
              <a:rPr lang="fr-FR" altLang="en-US" noProof="0"/>
              <a:t>Fourth level</a:t>
            </a:r>
          </a:p>
          <a:p>
            <a:pPr lvl="4"/>
            <a:r>
              <a:rPr lang="fr-FR" alt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b="0"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b="0"/>
            </a:lvl1pPr>
          </a:lstStyle>
          <a:p>
            <a:pPr>
              <a:defRPr/>
            </a:pPr>
            <a:fld id="{C319E1A9-1311-43BD-B72E-9178A8ACFDB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59521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9E1A9-1311-43BD-B72E-9178A8ACFDB6}" type="slidenum">
              <a:rPr lang="fr-FR" altLang="en-US" smtClean="0"/>
              <a:pPr>
                <a:defRPr/>
              </a:pPr>
              <a:t>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3175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year it took all of the first week to install. This year much easier by copying</a:t>
            </a:r>
            <a:r>
              <a:rPr lang="en-US" baseline="0" dirty="0" smtClean="0"/>
              <a:t> the SDK folder from someone else (but very large)</a:t>
            </a:r>
          </a:p>
          <a:p>
            <a:r>
              <a:rPr lang="en-US" baseline="0" dirty="0" smtClean="0"/>
              <a:t>Create simple,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9E1A9-1311-43BD-B72E-9178A8ACFDB6}" type="slidenum">
              <a:rPr lang="fr-FR" altLang="en-US" smtClean="0"/>
              <a:pPr>
                <a:defRPr/>
              </a:pPr>
              <a:t>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2921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– can be anything,</a:t>
            </a:r>
            <a:r>
              <a:rPr lang="en-US" baseline="0" dirty="0" smtClean="0"/>
              <a:t> if you don’t have something then can use the samples provided.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9E1A9-1311-43BD-B72E-9178A8ACFDB6}" type="slidenum">
              <a:rPr lang="fr-FR" altLang="en-US" smtClean="0"/>
              <a:pPr>
                <a:defRPr/>
              </a:pPr>
              <a:t>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5750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SAB, what version are you running = 3.2</a:t>
            </a:r>
          </a:p>
          <a:p>
            <a:endParaRPr lang="en-US" dirty="0" smtClean="0"/>
          </a:p>
          <a:p>
            <a:r>
              <a:rPr lang="en-US" dirty="0" smtClean="0"/>
              <a:t>Review on</a:t>
            </a:r>
            <a:r>
              <a:rPr lang="en-US" baseline="0" dirty="0" smtClean="0"/>
              <a:t> Friday but then jump to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9E1A9-1311-43BD-B72E-9178A8ACFDB6}" type="slidenum">
              <a:rPr lang="fr-FR" altLang="en-US" smtClean="0"/>
              <a:pPr>
                <a:defRPr/>
              </a:pPr>
              <a:t>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7183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</a:t>
            </a:r>
            <a:r>
              <a:rPr lang="en-US" baseline="0" dirty="0" smtClean="0"/>
              <a:t> Emma video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9E1A9-1311-43BD-B72E-9178A8ACFDB6}" type="slidenum">
              <a:rPr lang="fr-FR" altLang="en-US" smtClean="0"/>
              <a:pPr>
                <a:defRPr/>
              </a:pPr>
              <a:t>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58014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</a:t>
            </a:r>
            <a:r>
              <a:rPr lang="en-US" baseline="0" dirty="0" smtClean="0"/>
              <a:t> Emma video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9E1A9-1311-43BD-B72E-9178A8ACFDB6}" type="slidenum">
              <a:rPr lang="fr-FR" altLang="en-US" smtClean="0"/>
              <a:pPr>
                <a:defRPr/>
              </a:pPr>
              <a:t>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666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</a:t>
            </a:r>
            <a:r>
              <a:rPr lang="en-US" baseline="0" dirty="0" smtClean="0"/>
              <a:t> Emma video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19E1A9-1311-43BD-B72E-9178A8ACFDB6}" type="slidenum">
              <a:rPr lang="fr-FR" altLang="en-US" smtClean="0"/>
              <a:pPr>
                <a:defRPr/>
              </a:pPr>
              <a:t>19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847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F583-03FD-49AA-AB4C-9348AA5F311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747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098C1-E5A6-428E-BC90-FBD417A4B357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3920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52413"/>
            <a:ext cx="2057400" cy="5873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2413"/>
            <a:ext cx="6019800" cy="5873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68985-1FC9-4441-A5A5-2A36E458B31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12744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116632"/>
            <a:ext cx="7354887" cy="70643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8377-6F2A-4757-AD45-6B5F62405703}" type="datetimeFigureOut">
              <a:rPr lang="en-AU" smtClean="0"/>
              <a:t>31/03/2017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6C377-DC21-409A-9228-F5D81B72E4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684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3DE86-5A33-445D-8656-F137C6B6221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6781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052F3-F00A-42DB-A521-581ADAD5C003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2492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BA06D-C71A-40E7-8CC1-F60CF8AC9C10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3617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B906D-C2EE-4E3A-84F6-1A48498C4C67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3992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04819-4E6B-478F-A83B-39A97D466B7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8972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1AA0-0FD0-4B5B-A23C-47BC84B0043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6043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C821C-BEF8-4BC0-A994-97CBCA2F7DD2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5159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C8F5-A535-498A-B9B5-E9E2A0050EB2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5541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252413"/>
            <a:ext cx="735488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  <a:p>
            <a:pPr lvl="4"/>
            <a:r>
              <a:rPr lang="fr-FR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7B4F633F-3AC0-4426-9FEF-4FB6BC6CBA8B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1031" name="Line 11"/>
          <p:cNvSpPr>
            <a:spLocks noChangeShapeType="1"/>
          </p:cNvSpPr>
          <p:nvPr userDrawn="1"/>
        </p:nvSpPr>
        <p:spPr bwMode="auto">
          <a:xfrm>
            <a:off x="1354138" y="919163"/>
            <a:ext cx="72009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032" name="Line 12"/>
          <p:cNvSpPr>
            <a:spLocks noChangeShapeType="1"/>
          </p:cNvSpPr>
          <p:nvPr userDrawn="1"/>
        </p:nvSpPr>
        <p:spPr bwMode="auto">
          <a:xfrm>
            <a:off x="1354138" y="979488"/>
            <a:ext cx="72009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1033" name="Picture 11" descr="http://software.sil.org/scriptureappbuilder/wp-content/uploads/sites/10/2016/01/SAB_80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24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 kern="1200">
          <a:solidFill>
            <a:srgbClr val="008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8000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3122102"/>
            <a:ext cx="9144000" cy="167355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43000" y="5505330"/>
            <a:ext cx="3482800" cy="3144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368" y="2419989"/>
            <a:ext cx="7305431" cy="2028621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Scripture </a:t>
            </a:r>
            <a:b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App Builder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 bwMode="auto">
          <a:xfrm rot="20606820">
            <a:off x="878354" y="355269"/>
            <a:ext cx="3834515" cy="5381862"/>
            <a:chOff x="434" y="326"/>
            <a:chExt cx="2322" cy="3259"/>
          </a:xfrm>
          <a:effectLst/>
          <a:scene3d>
            <a:camera prst="perspectiveContrastingRightFacing" fov="2400000">
              <a:rot lat="20463305" lon="19441849" rev="21256711"/>
            </a:camera>
            <a:lightRig rig="threePt" dir="t"/>
          </a:scene3d>
        </p:grpSpPr>
        <p:sp>
          <p:nvSpPr>
            <p:cNvPr id="21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34" y="326"/>
              <a:ext cx="2322" cy="3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 extrusionH="107950">
              <a:bevelB w="1270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434" y="1368"/>
              <a:ext cx="2322" cy="579"/>
            </a:xfrm>
            <a:custGeom>
              <a:avLst/>
              <a:gdLst>
                <a:gd name="T0" fmla="*/ 0 w 2322"/>
                <a:gd name="T1" fmla="*/ 403 h 579"/>
                <a:gd name="T2" fmla="*/ 0 w 2322"/>
                <a:gd name="T3" fmla="*/ 579 h 579"/>
                <a:gd name="T4" fmla="*/ 2322 w 2322"/>
                <a:gd name="T5" fmla="*/ 171 h 579"/>
                <a:gd name="T6" fmla="*/ 2322 w 2322"/>
                <a:gd name="T7" fmla="*/ 0 h 579"/>
                <a:gd name="T8" fmla="*/ 0 w 2322"/>
                <a:gd name="T9" fmla="*/ 403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2" h="579">
                  <a:moveTo>
                    <a:pt x="0" y="403"/>
                  </a:moveTo>
                  <a:lnTo>
                    <a:pt x="0" y="579"/>
                  </a:lnTo>
                  <a:lnTo>
                    <a:pt x="2322" y="171"/>
                  </a:lnTo>
                  <a:lnTo>
                    <a:pt x="2322" y="0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4A4B4C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434" y="2907"/>
              <a:ext cx="2322" cy="678"/>
            </a:xfrm>
            <a:custGeom>
              <a:avLst/>
              <a:gdLst>
                <a:gd name="T0" fmla="*/ 292 w 2322"/>
                <a:gd name="T1" fmla="*/ 678 h 678"/>
                <a:gd name="T2" fmla="*/ 2030 w 2322"/>
                <a:gd name="T3" fmla="*/ 678 h 678"/>
                <a:gd name="T4" fmla="*/ 2030 w 2322"/>
                <a:gd name="T5" fmla="*/ 678 h 678"/>
                <a:gd name="T6" fmla="*/ 2090 w 2322"/>
                <a:gd name="T7" fmla="*/ 672 h 678"/>
                <a:gd name="T8" fmla="*/ 2146 w 2322"/>
                <a:gd name="T9" fmla="*/ 656 h 678"/>
                <a:gd name="T10" fmla="*/ 2195 w 2322"/>
                <a:gd name="T11" fmla="*/ 628 h 678"/>
                <a:gd name="T12" fmla="*/ 2239 w 2322"/>
                <a:gd name="T13" fmla="*/ 595 h 678"/>
                <a:gd name="T14" fmla="*/ 2272 w 2322"/>
                <a:gd name="T15" fmla="*/ 551 h 678"/>
                <a:gd name="T16" fmla="*/ 2300 w 2322"/>
                <a:gd name="T17" fmla="*/ 502 h 678"/>
                <a:gd name="T18" fmla="*/ 2316 w 2322"/>
                <a:gd name="T19" fmla="*/ 446 h 678"/>
                <a:gd name="T20" fmla="*/ 2322 w 2322"/>
                <a:gd name="T21" fmla="*/ 391 h 678"/>
                <a:gd name="T22" fmla="*/ 2322 w 2322"/>
                <a:gd name="T23" fmla="*/ 0 h 678"/>
                <a:gd name="T24" fmla="*/ 0 w 2322"/>
                <a:gd name="T25" fmla="*/ 408 h 678"/>
                <a:gd name="T26" fmla="*/ 0 w 2322"/>
                <a:gd name="T27" fmla="*/ 408 h 678"/>
                <a:gd name="T28" fmla="*/ 11 w 2322"/>
                <a:gd name="T29" fmla="*/ 463 h 678"/>
                <a:gd name="T30" fmla="*/ 28 w 2322"/>
                <a:gd name="T31" fmla="*/ 513 h 678"/>
                <a:gd name="T32" fmla="*/ 55 w 2322"/>
                <a:gd name="T33" fmla="*/ 562 h 678"/>
                <a:gd name="T34" fmla="*/ 94 w 2322"/>
                <a:gd name="T35" fmla="*/ 601 h 678"/>
                <a:gd name="T36" fmla="*/ 132 w 2322"/>
                <a:gd name="T37" fmla="*/ 634 h 678"/>
                <a:gd name="T38" fmla="*/ 182 w 2322"/>
                <a:gd name="T39" fmla="*/ 661 h 678"/>
                <a:gd name="T40" fmla="*/ 237 w 2322"/>
                <a:gd name="T41" fmla="*/ 672 h 678"/>
                <a:gd name="T42" fmla="*/ 292 w 2322"/>
                <a:gd name="T43" fmla="*/ 678 h 678"/>
                <a:gd name="T44" fmla="*/ 292 w 2322"/>
                <a:gd name="T45" fmla="*/ 67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22" h="678">
                  <a:moveTo>
                    <a:pt x="292" y="678"/>
                  </a:moveTo>
                  <a:lnTo>
                    <a:pt x="2030" y="678"/>
                  </a:lnTo>
                  <a:lnTo>
                    <a:pt x="2030" y="678"/>
                  </a:lnTo>
                  <a:lnTo>
                    <a:pt x="2090" y="672"/>
                  </a:lnTo>
                  <a:lnTo>
                    <a:pt x="2146" y="656"/>
                  </a:lnTo>
                  <a:lnTo>
                    <a:pt x="2195" y="628"/>
                  </a:lnTo>
                  <a:lnTo>
                    <a:pt x="2239" y="595"/>
                  </a:lnTo>
                  <a:lnTo>
                    <a:pt x="2272" y="551"/>
                  </a:lnTo>
                  <a:lnTo>
                    <a:pt x="2300" y="502"/>
                  </a:lnTo>
                  <a:lnTo>
                    <a:pt x="2316" y="446"/>
                  </a:lnTo>
                  <a:lnTo>
                    <a:pt x="2322" y="391"/>
                  </a:lnTo>
                  <a:lnTo>
                    <a:pt x="2322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1" y="463"/>
                  </a:lnTo>
                  <a:lnTo>
                    <a:pt x="28" y="513"/>
                  </a:lnTo>
                  <a:lnTo>
                    <a:pt x="55" y="562"/>
                  </a:lnTo>
                  <a:lnTo>
                    <a:pt x="94" y="601"/>
                  </a:lnTo>
                  <a:lnTo>
                    <a:pt x="132" y="634"/>
                  </a:lnTo>
                  <a:lnTo>
                    <a:pt x="182" y="661"/>
                  </a:lnTo>
                  <a:lnTo>
                    <a:pt x="237" y="672"/>
                  </a:lnTo>
                  <a:lnTo>
                    <a:pt x="292" y="678"/>
                  </a:lnTo>
                  <a:lnTo>
                    <a:pt x="292" y="678"/>
                  </a:lnTo>
                  <a:close/>
                </a:path>
              </a:pathLst>
            </a:custGeom>
            <a:solidFill>
              <a:srgbClr val="4A4B4C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434" y="2306"/>
              <a:ext cx="2322" cy="722"/>
            </a:xfrm>
            <a:custGeom>
              <a:avLst/>
              <a:gdLst>
                <a:gd name="T0" fmla="*/ 0 w 2322"/>
                <a:gd name="T1" fmla="*/ 722 h 722"/>
                <a:gd name="T2" fmla="*/ 2322 w 2322"/>
                <a:gd name="T3" fmla="*/ 314 h 722"/>
                <a:gd name="T4" fmla="*/ 2322 w 2322"/>
                <a:gd name="T5" fmla="*/ 0 h 722"/>
                <a:gd name="T6" fmla="*/ 0 w 2322"/>
                <a:gd name="T7" fmla="*/ 408 h 722"/>
                <a:gd name="T8" fmla="*/ 0 w 2322"/>
                <a:gd name="T9" fmla="*/ 722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2" h="722">
                  <a:moveTo>
                    <a:pt x="0" y="722"/>
                  </a:moveTo>
                  <a:lnTo>
                    <a:pt x="2322" y="314"/>
                  </a:lnTo>
                  <a:lnTo>
                    <a:pt x="2322" y="0"/>
                  </a:lnTo>
                  <a:lnTo>
                    <a:pt x="0" y="408"/>
                  </a:lnTo>
                  <a:lnTo>
                    <a:pt x="0" y="722"/>
                  </a:lnTo>
                  <a:close/>
                </a:path>
              </a:pathLst>
            </a:custGeom>
            <a:solidFill>
              <a:srgbClr val="4A4B4C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434" y="326"/>
              <a:ext cx="2322" cy="783"/>
            </a:xfrm>
            <a:custGeom>
              <a:avLst/>
              <a:gdLst>
                <a:gd name="T0" fmla="*/ 2322 w 2322"/>
                <a:gd name="T1" fmla="*/ 292 h 783"/>
                <a:gd name="T2" fmla="*/ 2322 w 2322"/>
                <a:gd name="T3" fmla="*/ 292 h 783"/>
                <a:gd name="T4" fmla="*/ 2316 w 2322"/>
                <a:gd name="T5" fmla="*/ 232 h 783"/>
                <a:gd name="T6" fmla="*/ 2300 w 2322"/>
                <a:gd name="T7" fmla="*/ 176 h 783"/>
                <a:gd name="T8" fmla="*/ 2272 w 2322"/>
                <a:gd name="T9" fmla="*/ 127 h 783"/>
                <a:gd name="T10" fmla="*/ 2239 w 2322"/>
                <a:gd name="T11" fmla="*/ 88 h 783"/>
                <a:gd name="T12" fmla="*/ 2195 w 2322"/>
                <a:gd name="T13" fmla="*/ 50 h 783"/>
                <a:gd name="T14" fmla="*/ 2146 w 2322"/>
                <a:gd name="T15" fmla="*/ 22 h 783"/>
                <a:gd name="T16" fmla="*/ 2090 w 2322"/>
                <a:gd name="T17" fmla="*/ 6 h 783"/>
                <a:gd name="T18" fmla="*/ 2030 w 2322"/>
                <a:gd name="T19" fmla="*/ 0 h 783"/>
                <a:gd name="T20" fmla="*/ 292 w 2322"/>
                <a:gd name="T21" fmla="*/ 0 h 783"/>
                <a:gd name="T22" fmla="*/ 292 w 2322"/>
                <a:gd name="T23" fmla="*/ 0 h 783"/>
                <a:gd name="T24" fmla="*/ 232 w 2322"/>
                <a:gd name="T25" fmla="*/ 6 h 783"/>
                <a:gd name="T26" fmla="*/ 176 w 2322"/>
                <a:gd name="T27" fmla="*/ 22 h 783"/>
                <a:gd name="T28" fmla="*/ 127 w 2322"/>
                <a:gd name="T29" fmla="*/ 50 h 783"/>
                <a:gd name="T30" fmla="*/ 88 w 2322"/>
                <a:gd name="T31" fmla="*/ 88 h 783"/>
                <a:gd name="T32" fmla="*/ 50 w 2322"/>
                <a:gd name="T33" fmla="*/ 127 h 783"/>
                <a:gd name="T34" fmla="*/ 22 w 2322"/>
                <a:gd name="T35" fmla="*/ 176 h 783"/>
                <a:gd name="T36" fmla="*/ 6 w 2322"/>
                <a:gd name="T37" fmla="*/ 232 h 783"/>
                <a:gd name="T38" fmla="*/ 0 w 2322"/>
                <a:gd name="T39" fmla="*/ 292 h 783"/>
                <a:gd name="T40" fmla="*/ 0 w 2322"/>
                <a:gd name="T41" fmla="*/ 783 h 783"/>
                <a:gd name="T42" fmla="*/ 2322 w 2322"/>
                <a:gd name="T43" fmla="*/ 375 h 783"/>
                <a:gd name="T44" fmla="*/ 2322 w 2322"/>
                <a:gd name="T45" fmla="*/ 292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22" h="783">
                  <a:moveTo>
                    <a:pt x="2322" y="292"/>
                  </a:moveTo>
                  <a:lnTo>
                    <a:pt x="2322" y="292"/>
                  </a:lnTo>
                  <a:lnTo>
                    <a:pt x="2316" y="232"/>
                  </a:lnTo>
                  <a:lnTo>
                    <a:pt x="2300" y="176"/>
                  </a:lnTo>
                  <a:lnTo>
                    <a:pt x="2272" y="127"/>
                  </a:lnTo>
                  <a:lnTo>
                    <a:pt x="2239" y="88"/>
                  </a:lnTo>
                  <a:lnTo>
                    <a:pt x="2195" y="50"/>
                  </a:lnTo>
                  <a:lnTo>
                    <a:pt x="2146" y="22"/>
                  </a:lnTo>
                  <a:lnTo>
                    <a:pt x="2090" y="6"/>
                  </a:lnTo>
                  <a:lnTo>
                    <a:pt x="2030" y="0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32" y="6"/>
                  </a:lnTo>
                  <a:lnTo>
                    <a:pt x="176" y="22"/>
                  </a:lnTo>
                  <a:lnTo>
                    <a:pt x="127" y="50"/>
                  </a:lnTo>
                  <a:lnTo>
                    <a:pt x="88" y="88"/>
                  </a:lnTo>
                  <a:lnTo>
                    <a:pt x="50" y="127"/>
                  </a:lnTo>
                  <a:lnTo>
                    <a:pt x="22" y="176"/>
                  </a:lnTo>
                  <a:lnTo>
                    <a:pt x="6" y="232"/>
                  </a:lnTo>
                  <a:lnTo>
                    <a:pt x="0" y="292"/>
                  </a:lnTo>
                  <a:lnTo>
                    <a:pt x="0" y="783"/>
                  </a:lnTo>
                  <a:lnTo>
                    <a:pt x="2322" y="375"/>
                  </a:lnTo>
                  <a:lnTo>
                    <a:pt x="2322" y="292"/>
                  </a:lnTo>
                  <a:close/>
                </a:path>
              </a:pathLst>
            </a:custGeom>
            <a:solidFill>
              <a:srgbClr val="4A4B4C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34" y="701"/>
              <a:ext cx="2322" cy="1070"/>
            </a:xfrm>
            <a:custGeom>
              <a:avLst/>
              <a:gdLst>
                <a:gd name="T0" fmla="*/ 2322 w 2322"/>
                <a:gd name="T1" fmla="*/ 0 h 1070"/>
                <a:gd name="T2" fmla="*/ 0 w 2322"/>
                <a:gd name="T3" fmla="*/ 408 h 1070"/>
                <a:gd name="T4" fmla="*/ 0 w 2322"/>
                <a:gd name="T5" fmla="*/ 1070 h 1070"/>
                <a:gd name="T6" fmla="*/ 2322 w 2322"/>
                <a:gd name="T7" fmla="*/ 667 h 1070"/>
                <a:gd name="T8" fmla="*/ 2322 w 2322"/>
                <a:gd name="T9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2" h="1070">
                  <a:moveTo>
                    <a:pt x="2322" y="0"/>
                  </a:moveTo>
                  <a:lnTo>
                    <a:pt x="0" y="408"/>
                  </a:lnTo>
                  <a:lnTo>
                    <a:pt x="0" y="1070"/>
                  </a:lnTo>
                  <a:lnTo>
                    <a:pt x="2322" y="667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34" y="2620"/>
              <a:ext cx="2322" cy="695"/>
            </a:xfrm>
            <a:custGeom>
              <a:avLst/>
              <a:gdLst>
                <a:gd name="T0" fmla="*/ 0 w 2322"/>
                <a:gd name="T1" fmla="*/ 678 h 695"/>
                <a:gd name="T2" fmla="*/ 0 w 2322"/>
                <a:gd name="T3" fmla="*/ 678 h 695"/>
                <a:gd name="T4" fmla="*/ 0 w 2322"/>
                <a:gd name="T5" fmla="*/ 695 h 695"/>
                <a:gd name="T6" fmla="*/ 2322 w 2322"/>
                <a:gd name="T7" fmla="*/ 287 h 695"/>
                <a:gd name="T8" fmla="*/ 2322 w 2322"/>
                <a:gd name="T9" fmla="*/ 0 h 695"/>
                <a:gd name="T10" fmla="*/ 0 w 2322"/>
                <a:gd name="T11" fmla="*/ 408 h 695"/>
                <a:gd name="T12" fmla="*/ 0 w 2322"/>
                <a:gd name="T13" fmla="*/ 67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2" h="695">
                  <a:moveTo>
                    <a:pt x="0" y="678"/>
                  </a:moveTo>
                  <a:lnTo>
                    <a:pt x="0" y="678"/>
                  </a:lnTo>
                  <a:lnTo>
                    <a:pt x="0" y="695"/>
                  </a:lnTo>
                  <a:lnTo>
                    <a:pt x="2322" y="287"/>
                  </a:lnTo>
                  <a:lnTo>
                    <a:pt x="2322" y="0"/>
                  </a:lnTo>
                  <a:lnTo>
                    <a:pt x="0" y="408"/>
                  </a:lnTo>
                  <a:lnTo>
                    <a:pt x="0" y="678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34" y="1539"/>
              <a:ext cx="2322" cy="1175"/>
            </a:xfrm>
            <a:custGeom>
              <a:avLst/>
              <a:gdLst>
                <a:gd name="T0" fmla="*/ 0 w 2322"/>
                <a:gd name="T1" fmla="*/ 1175 h 1175"/>
                <a:gd name="T2" fmla="*/ 2322 w 2322"/>
                <a:gd name="T3" fmla="*/ 767 h 1175"/>
                <a:gd name="T4" fmla="*/ 2322 w 2322"/>
                <a:gd name="T5" fmla="*/ 0 h 1175"/>
                <a:gd name="T6" fmla="*/ 0 w 2322"/>
                <a:gd name="T7" fmla="*/ 408 h 1175"/>
                <a:gd name="T8" fmla="*/ 0 w 2322"/>
                <a:gd name="T9" fmla="*/ 117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2" h="1175">
                  <a:moveTo>
                    <a:pt x="0" y="1175"/>
                  </a:moveTo>
                  <a:lnTo>
                    <a:pt x="2322" y="767"/>
                  </a:lnTo>
                  <a:lnTo>
                    <a:pt x="2322" y="0"/>
                  </a:lnTo>
                  <a:lnTo>
                    <a:pt x="0" y="408"/>
                  </a:lnTo>
                  <a:lnTo>
                    <a:pt x="0" y="1175"/>
                  </a:lnTo>
                  <a:close/>
                </a:path>
              </a:pathLst>
            </a:custGeom>
            <a:solidFill>
              <a:srgbClr val="636466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1515" y="3442"/>
              <a:ext cx="160" cy="99"/>
            </a:xfrm>
            <a:custGeom>
              <a:avLst/>
              <a:gdLst>
                <a:gd name="T0" fmla="*/ 83 w 160"/>
                <a:gd name="T1" fmla="*/ 38 h 99"/>
                <a:gd name="T2" fmla="*/ 83 w 160"/>
                <a:gd name="T3" fmla="*/ 38 h 99"/>
                <a:gd name="T4" fmla="*/ 55 w 160"/>
                <a:gd name="T5" fmla="*/ 38 h 99"/>
                <a:gd name="T6" fmla="*/ 39 w 160"/>
                <a:gd name="T7" fmla="*/ 27 h 99"/>
                <a:gd name="T8" fmla="*/ 17 w 160"/>
                <a:gd name="T9" fmla="*/ 16 h 99"/>
                <a:gd name="T10" fmla="*/ 6 w 160"/>
                <a:gd name="T11" fmla="*/ 0 h 99"/>
                <a:gd name="T12" fmla="*/ 6 w 160"/>
                <a:gd name="T13" fmla="*/ 0 h 99"/>
                <a:gd name="T14" fmla="*/ 0 w 160"/>
                <a:gd name="T15" fmla="*/ 22 h 99"/>
                <a:gd name="T16" fmla="*/ 0 w 160"/>
                <a:gd name="T17" fmla="*/ 22 h 99"/>
                <a:gd name="T18" fmla="*/ 6 w 160"/>
                <a:gd name="T19" fmla="*/ 49 h 99"/>
                <a:gd name="T20" fmla="*/ 22 w 160"/>
                <a:gd name="T21" fmla="*/ 77 h 99"/>
                <a:gd name="T22" fmla="*/ 50 w 160"/>
                <a:gd name="T23" fmla="*/ 93 h 99"/>
                <a:gd name="T24" fmla="*/ 83 w 160"/>
                <a:gd name="T25" fmla="*/ 99 h 99"/>
                <a:gd name="T26" fmla="*/ 83 w 160"/>
                <a:gd name="T27" fmla="*/ 99 h 99"/>
                <a:gd name="T28" fmla="*/ 110 w 160"/>
                <a:gd name="T29" fmla="*/ 93 h 99"/>
                <a:gd name="T30" fmla="*/ 138 w 160"/>
                <a:gd name="T31" fmla="*/ 77 h 99"/>
                <a:gd name="T32" fmla="*/ 154 w 160"/>
                <a:gd name="T33" fmla="*/ 49 h 99"/>
                <a:gd name="T34" fmla="*/ 160 w 160"/>
                <a:gd name="T35" fmla="*/ 22 h 99"/>
                <a:gd name="T36" fmla="*/ 160 w 160"/>
                <a:gd name="T37" fmla="*/ 22 h 99"/>
                <a:gd name="T38" fmla="*/ 154 w 160"/>
                <a:gd name="T39" fmla="*/ 0 h 99"/>
                <a:gd name="T40" fmla="*/ 154 w 160"/>
                <a:gd name="T41" fmla="*/ 0 h 99"/>
                <a:gd name="T42" fmla="*/ 143 w 160"/>
                <a:gd name="T43" fmla="*/ 16 h 99"/>
                <a:gd name="T44" fmla="*/ 121 w 160"/>
                <a:gd name="T45" fmla="*/ 27 h 99"/>
                <a:gd name="T46" fmla="*/ 105 w 160"/>
                <a:gd name="T47" fmla="*/ 38 h 99"/>
                <a:gd name="T48" fmla="*/ 83 w 160"/>
                <a:gd name="T49" fmla="*/ 38 h 99"/>
                <a:gd name="T50" fmla="*/ 83 w 160"/>
                <a:gd name="T51" fmla="*/ 3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0" h="99">
                  <a:moveTo>
                    <a:pt x="83" y="38"/>
                  </a:moveTo>
                  <a:lnTo>
                    <a:pt x="83" y="38"/>
                  </a:lnTo>
                  <a:lnTo>
                    <a:pt x="55" y="38"/>
                  </a:lnTo>
                  <a:lnTo>
                    <a:pt x="39" y="27"/>
                  </a:lnTo>
                  <a:lnTo>
                    <a:pt x="17" y="1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49"/>
                  </a:lnTo>
                  <a:lnTo>
                    <a:pt x="22" y="77"/>
                  </a:lnTo>
                  <a:lnTo>
                    <a:pt x="50" y="93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110" y="93"/>
                  </a:lnTo>
                  <a:lnTo>
                    <a:pt x="138" y="77"/>
                  </a:lnTo>
                  <a:lnTo>
                    <a:pt x="154" y="49"/>
                  </a:lnTo>
                  <a:lnTo>
                    <a:pt x="160" y="22"/>
                  </a:lnTo>
                  <a:lnTo>
                    <a:pt x="160" y="22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43" y="16"/>
                  </a:lnTo>
                  <a:lnTo>
                    <a:pt x="121" y="27"/>
                  </a:lnTo>
                  <a:lnTo>
                    <a:pt x="105" y="38"/>
                  </a:lnTo>
                  <a:lnTo>
                    <a:pt x="83" y="38"/>
                  </a:lnTo>
                  <a:lnTo>
                    <a:pt x="83" y="38"/>
                  </a:lnTo>
                  <a:close/>
                </a:path>
              </a:pathLst>
            </a:custGeom>
            <a:solidFill>
              <a:srgbClr val="DEDFE0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1521" y="3381"/>
              <a:ext cx="148" cy="99"/>
            </a:xfrm>
            <a:custGeom>
              <a:avLst/>
              <a:gdLst>
                <a:gd name="T0" fmla="*/ 77 w 148"/>
                <a:gd name="T1" fmla="*/ 99 h 99"/>
                <a:gd name="T2" fmla="*/ 77 w 148"/>
                <a:gd name="T3" fmla="*/ 99 h 99"/>
                <a:gd name="T4" fmla="*/ 99 w 148"/>
                <a:gd name="T5" fmla="*/ 99 h 99"/>
                <a:gd name="T6" fmla="*/ 115 w 148"/>
                <a:gd name="T7" fmla="*/ 88 h 99"/>
                <a:gd name="T8" fmla="*/ 137 w 148"/>
                <a:gd name="T9" fmla="*/ 77 h 99"/>
                <a:gd name="T10" fmla="*/ 148 w 148"/>
                <a:gd name="T11" fmla="*/ 61 h 99"/>
                <a:gd name="T12" fmla="*/ 148 w 148"/>
                <a:gd name="T13" fmla="*/ 61 h 99"/>
                <a:gd name="T14" fmla="*/ 137 w 148"/>
                <a:gd name="T15" fmla="*/ 39 h 99"/>
                <a:gd name="T16" fmla="*/ 121 w 148"/>
                <a:gd name="T17" fmla="*/ 22 h 99"/>
                <a:gd name="T18" fmla="*/ 99 w 148"/>
                <a:gd name="T19" fmla="*/ 5 h 99"/>
                <a:gd name="T20" fmla="*/ 77 w 148"/>
                <a:gd name="T21" fmla="*/ 0 h 99"/>
                <a:gd name="T22" fmla="*/ 77 w 148"/>
                <a:gd name="T23" fmla="*/ 0 h 99"/>
                <a:gd name="T24" fmla="*/ 49 w 148"/>
                <a:gd name="T25" fmla="*/ 5 h 99"/>
                <a:gd name="T26" fmla="*/ 27 w 148"/>
                <a:gd name="T27" fmla="*/ 22 h 99"/>
                <a:gd name="T28" fmla="*/ 11 w 148"/>
                <a:gd name="T29" fmla="*/ 39 h 99"/>
                <a:gd name="T30" fmla="*/ 0 w 148"/>
                <a:gd name="T31" fmla="*/ 61 h 99"/>
                <a:gd name="T32" fmla="*/ 0 w 148"/>
                <a:gd name="T33" fmla="*/ 61 h 99"/>
                <a:gd name="T34" fmla="*/ 11 w 148"/>
                <a:gd name="T35" fmla="*/ 77 h 99"/>
                <a:gd name="T36" fmla="*/ 33 w 148"/>
                <a:gd name="T37" fmla="*/ 88 h 99"/>
                <a:gd name="T38" fmla="*/ 49 w 148"/>
                <a:gd name="T39" fmla="*/ 99 h 99"/>
                <a:gd name="T40" fmla="*/ 77 w 148"/>
                <a:gd name="T41" fmla="*/ 99 h 99"/>
                <a:gd name="T42" fmla="*/ 77 w 148"/>
                <a:gd name="T4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8" h="99">
                  <a:moveTo>
                    <a:pt x="77" y="99"/>
                  </a:moveTo>
                  <a:lnTo>
                    <a:pt x="77" y="99"/>
                  </a:lnTo>
                  <a:lnTo>
                    <a:pt x="99" y="99"/>
                  </a:lnTo>
                  <a:lnTo>
                    <a:pt x="115" y="88"/>
                  </a:lnTo>
                  <a:lnTo>
                    <a:pt x="137" y="77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37" y="39"/>
                  </a:lnTo>
                  <a:lnTo>
                    <a:pt x="121" y="22"/>
                  </a:lnTo>
                  <a:lnTo>
                    <a:pt x="99" y="5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49" y="5"/>
                  </a:lnTo>
                  <a:lnTo>
                    <a:pt x="27" y="22"/>
                  </a:lnTo>
                  <a:lnTo>
                    <a:pt x="11" y="39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11" y="77"/>
                  </a:lnTo>
                  <a:lnTo>
                    <a:pt x="33" y="88"/>
                  </a:lnTo>
                  <a:lnTo>
                    <a:pt x="49" y="99"/>
                  </a:lnTo>
                  <a:lnTo>
                    <a:pt x="77" y="99"/>
                  </a:lnTo>
                  <a:lnTo>
                    <a:pt x="77" y="99"/>
                  </a:lnTo>
                  <a:close/>
                </a:path>
              </a:pathLst>
            </a:custGeom>
            <a:solidFill>
              <a:srgbClr val="F6F6F6"/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627" y="1633"/>
              <a:ext cx="1936" cy="1676"/>
            </a:xfrm>
            <a:custGeom>
              <a:avLst/>
              <a:gdLst>
                <a:gd name="T0" fmla="*/ 1936 w 1936"/>
                <a:gd name="T1" fmla="*/ 0 h 1676"/>
                <a:gd name="T2" fmla="*/ 1936 w 1936"/>
                <a:gd name="T3" fmla="*/ 0 h 1676"/>
                <a:gd name="T4" fmla="*/ 1892 w 1936"/>
                <a:gd name="T5" fmla="*/ 94 h 1676"/>
                <a:gd name="T6" fmla="*/ 1848 w 1936"/>
                <a:gd name="T7" fmla="*/ 182 h 1676"/>
                <a:gd name="T8" fmla="*/ 1798 w 1936"/>
                <a:gd name="T9" fmla="*/ 270 h 1676"/>
                <a:gd name="T10" fmla="*/ 1748 w 1936"/>
                <a:gd name="T11" fmla="*/ 347 h 1676"/>
                <a:gd name="T12" fmla="*/ 1693 w 1936"/>
                <a:gd name="T13" fmla="*/ 425 h 1676"/>
                <a:gd name="T14" fmla="*/ 1638 w 1936"/>
                <a:gd name="T15" fmla="*/ 496 h 1676"/>
                <a:gd name="T16" fmla="*/ 1577 w 1936"/>
                <a:gd name="T17" fmla="*/ 557 h 1676"/>
                <a:gd name="T18" fmla="*/ 1517 w 1936"/>
                <a:gd name="T19" fmla="*/ 618 h 1676"/>
                <a:gd name="T20" fmla="*/ 1456 w 1936"/>
                <a:gd name="T21" fmla="*/ 667 h 1676"/>
                <a:gd name="T22" fmla="*/ 1390 w 1936"/>
                <a:gd name="T23" fmla="*/ 717 h 1676"/>
                <a:gd name="T24" fmla="*/ 1324 w 1936"/>
                <a:gd name="T25" fmla="*/ 755 h 1676"/>
                <a:gd name="T26" fmla="*/ 1252 w 1936"/>
                <a:gd name="T27" fmla="*/ 788 h 1676"/>
                <a:gd name="T28" fmla="*/ 1180 w 1936"/>
                <a:gd name="T29" fmla="*/ 811 h 1676"/>
                <a:gd name="T30" fmla="*/ 1109 w 1936"/>
                <a:gd name="T31" fmla="*/ 833 h 1676"/>
                <a:gd name="T32" fmla="*/ 1031 w 1936"/>
                <a:gd name="T33" fmla="*/ 844 h 1676"/>
                <a:gd name="T34" fmla="*/ 960 w 1936"/>
                <a:gd name="T35" fmla="*/ 849 h 1676"/>
                <a:gd name="T36" fmla="*/ 960 w 1936"/>
                <a:gd name="T37" fmla="*/ 849 h 1676"/>
                <a:gd name="T38" fmla="*/ 888 w 1936"/>
                <a:gd name="T39" fmla="*/ 844 h 1676"/>
                <a:gd name="T40" fmla="*/ 816 w 1936"/>
                <a:gd name="T41" fmla="*/ 833 h 1676"/>
                <a:gd name="T42" fmla="*/ 745 w 1936"/>
                <a:gd name="T43" fmla="*/ 816 h 1676"/>
                <a:gd name="T44" fmla="*/ 673 w 1936"/>
                <a:gd name="T45" fmla="*/ 788 h 1676"/>
                <a:gd name="T46" fmla="*/ 607 w 1936"/>
                <a:gd name="T47" fmla="*/ 761 h 1676"/>
                <a:gd name="T48" fmla="*/ 541 w 1936"/>
                <a:gd name="T49" fmla="*/ 722 h 1676"/>
                <a:gd name="T50" fmla="*/ 474 w 1936"/>
                <a:gd name="T51" fmla="*/ 678 h 1676"/>
                <a:gd name="T52" fmla="*/ 414 w 1936"/>
                <a:gd name="T53" fmla="*/ 629 h 1676"/>
                <a:gd name="T54" fmla="*/ 353 w 1936"/>
                <a:gd name="T55" fmla="*/ 573 h 1676"/>
                <a:gd name="T56" fmla="*/ 298 w 1936"/>
                <a:gd name="T57" fmla="*/ 513 h 1676"/>
                <a:gd name="T58" fmla="*/ 243 w 1936"/>
                <a:gd name="T59" fmla="*/ 447 h 1676"/>
                <a:gd name="T60" fmla="*/ 188 w 1936"/>
                <a:gd name="T61" fmla="*/ 375 h 1676"/>
                <a:gd name="T62" fmla="*/ 138 w 1936"/>
                <a:gd name="T63" fmla="*/ 298 h 1676"/>
                <a:gd name="T64" fmla="*/ 88 w 1936"/>
                <a:gd name="T65" fmla="*/ 220 h 1676"/>
                <a:gd name="T66" fmla="*/ 44 w 1936"/>
                <a:gd name="T67" fmla="*/ 132 h 1676"/>
                <a:gd name="T68" fmla="*/ 0 w 1936"/>
                <a:gd name="T69" fmla="*/ 44 h 1676"/>
                <a:gd name="T70" fmla="*/ 0 w 1936"/>
                <a:gd name="T71" fmla="*/ 281 h 1676"/>
                <a:gd name="T72" fmla="*/ 0 w 1936"/>
                <a:gd name="T73" fmla="*/ 1505 h 1676"/>
                <a:gd name="T74" fmla="*/ 6 w 1936"/>
                <a:gd name="T75" fmla="*/ 1505 h 1676"/>
                <a:gd name="T76" fmla="*/ 6 w 1936"/>
                <a:gd name="T77" fmla="*/ 1583 h 1676"/>
                <a:gd name="T78" fmla="*/ 6 w 1936"/>
                <a:gd name="T79" fmla="*/ 1583 h 1676"/>
                <a:gd name="T80" fmla="*/ 6 w 1936"/>
                <a:gd name="T81" fmla="*/ 1599 h 1676"/>
                <a:gd name="T82" fmla="*/ 11 w 1936"/>
                <a:gd name="T83" fmla="*/ 1616 h 1676"/>
                <a:gd name="T84" fmla="*/ 22 w 1936"/>
                <a:gd name="T85" fmla="*/ 1632 h 1676"/>
                <a:gd name="T86" fmla="*/ 33 w 1936"/>
                <a:gd name="T87" fmla="*/ 1649 h 1676"/>
                <a:gd name="T88" fmla="*/ 33 w 1936"/>
                <a:gd name="T89" fmla="*/ 1649 h 1676"/>
                <a:gd name="T90" fmla="*/ 50 w 1936"/>
                <a:gd name="T91" fmla="*/ 1660 h 1676"/>
                <a:gd name="T92" fmla="*/ 61 w 1936"/>
                <a:gd name="T93" fmla="*/ 1671 h 1676"/>
                <a:gd name="T94" fmla="*/ 83 w 1936"/>
                <a:gd name="T95" fmla="*/ 1676 h 1676"/>
                <a:gd name="T96" fmla="*/ 99 w 1936"/>
                <a:gd name="T97" fmla="*/ 1676 h 1676"/>
                <a:gd name="T98" fmla="*/ 1842 w 1936"/>
                <a:gd name="T99" fmla="*/ 1671 h 1676"/>
                <a:gd name="T100" fmla="*/ 1842 w 1936"/>
                <a:gd name="T101" fmla="*/ 1671 h 1676"/>
                <a:gd name="T102" fmla="*/ 1864 w 1936"/>
                <a:gd name="T103" fmla="*/ 1671 h 1676"/>
                <a:gd name="T104" fmla="*/ 1892 w 1936"/>
                <a:gd name="T105" fmla="*/ 1660 h 1676"/>
                <a:gd name="T106" fmla="*/ 1892 w 1936"/>
                <a:gd name="T107" fmla="*/ 1660 h 1676"/>
                <a:gd name="T108" fmla="*/ 1908 w 1936"/>
                <a:gd name="T109" fmla="*/ 1643 h 1676"/>
                <a:gd name="T110" fmla="*/ 1925 w 1936"/>
                <a:gd name="T111" fmla="*/ 1627 h 1676"/>
                <a:gd name="T112" fmla="*/ 1936 w 1936"/>
                <a:gd name="T113" fmla="*/ 1599 h 1676"/>
                <a:gd name="T114" fmla="*/ 1936 w 1936"/>
                <a:gd name="T115" fmla="*/ 1577 h 1676"/>
                <a:gd name="T116" fmla="*/ 1936 w 1936"/>
                <a:gd name="T117" fmla="*/ 281 h 1676"/>
                <a:gd name="T118" fmla="*/ 1936 w 1936"/>
                <a:gd name="T119" fmla="*/ 0 h 1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6" h="1676">
                  <a:moveTo>
                    <a:pt x="1936" y="0"/>
                  </a:moveTo>
                  <a:lnTo>
                    <a:pt x="1936" y="0"/>
                  </a:lnTo>
                  <a:lnTo>
                    <a:pt x="1892" y="94"/>
                  </a:lnTo>
                  <a:lnTo>
                    <a:pt x="1848" y="182"/>
                  </a:lnTo>
                  <a:lnTo>
                    <a:pt x="1798" y="270"/>
                  </a:lnTo>
                  <a:lnTo>
                    <a:pt x="1748" y="347"/>
                  </a:lnTo>
                  <a:lnTo>
                    <a:pt x="1693" y="425"/>
                  </a:lnTo>
                  <a:lnTo>
                    <a:pt x="1638" y="496"/>
                  </a:lnTo>
                  <a:lnTo>
                    <a:pt x="1577" y="557"/>
                  </a:lnTo>
                  <a:lnTo>
                    <a:pt x="1517" y="618"/>
                  </a:lnTo>
                  <a:lnTo>
                    <a:pt x="1456" y="667"/>
                  </a:lnTo>
                  <a:lnTo>
                    <a:pt x="1390" y="717"/>
                  </a:lnTo>
                  <a:lnTo>
                    <a:pt x="1324" y="755"/>
                  </a:lnTo>
                  <a:lnTo>
                    <a:pt x="1252" y="788"/>
                  </a:lnTo>
                  <a:lnTo>
                    <a:pt x="1180" y="811"/>
                  </a:lnTo>
                  <a:lnTo>
                    <a:pt x="1109" y="833"/>
                  </a:lnTo>
                  <a:lnTo>
                    <a:pt x="1031" y="844"/>
                  </a:lnTo>
                  <a:lnTo>
                    <a:pt x="960" y="849"/>
                  </a:lnTo>
                  <a:lnTo>
                    <a:pt x="960" y="849"/>
                  </a:lnTo>
                  <a:lnTo>
                    <a:pt x="888" y="844"/>
                  </a:lnTo>
                  <a:lnTo>
                    <a:pt x="816" y="833"/>
                  </a:lnTo>
                  <a:lnTo>
                    <a:pt x="745" y="816"/>
                  </a:lnTo>
                  <a:lnTo>
                    <a:pt x="673" y="788"/>
                  </a:lnTo>
                  <a:lnTo>
                    <a:pt x="607" y="761"/>
                  </a:lnTo>
                  <a:lnTo>
                    <a:pt x="541" y="722"/>
                  </a:lnTo>
                  <a:lnTo>
                    <a:pt x="474" y="678"/>
                  </a:lnTo>
                  <a:lnTo>
                    <a:pt x="414" y="629"/>
                  </a:lnTo>
                  <a:lnTo>
                    <a:pt x="353" y="573"/>
                  </a:lnTo>
                  <a:lnTo>
                    <a:pt x="298" y="513"/>
                  </a:lnTo>
                  <a:lnTo>
                    <a:pt x="243" y="447"/>
                  </a:lnTo>
                  <a:lnTo>
                    <a:pt x="188" y="375"/>
                  </a:lnTo>
                  <a:lnTo>
                    <a:pt x="138" y="298"/>
                  </a:lnTo>
                  <a:lnTo>
                    <a:pt x="88" y="220"/>
                  </a:lnTo>
                  <a:lnTo>
                    <a:pt x="44" y="132"/>
                  </a:lnTo>
                  <a:lnTo>
                    <a:pt x="0" y="44"/>
                  </a:lnTo>
                  <a:lnTo>
                    <a:pt x="0" y="281"/>
                  </a:lnTo>
                  <a:lnTo>
                    <a:pt x="0" y="1505"/>
                  </a:lnTo>
                  <a:lnTo>
                    <a:pt x="6" y="1505"/>
                  </a:lnTo>
                  <a:lnTo>
                    <a:pt x="6" y="1583"/>
                  </a:lnTo>
                  <a:lnTo>
                    <a:pt x="6" y="1583"/>
                  </a:lnTo>
                  <a:lnTo>
                    <a:pt x="6" y="1599"/>
                  </a:lnTo>
                  <a:lnTo>
                    <a:pt x="11" y="1616"/>
                  </a:lnTo>
                  <a:lnTo>
                    <a:pt x="22" y="1632"/>
                  </a:lnTo>
                  <a:lnTo>
                    <a:pt x="33" y="1649"/>
                  </a:lnTo>
                  <a:lnTo>
                    <a:pt x="33" y="1649"/>
                  </a:lnTo>
                  <a:lnTo>
                    <a:pt x="50" y="1660"/>
                  </a:lnTo>
                  <a:lnTo>
                    <a:pt x="61" y="1671"/>
                  </a:lnTo>
                  <a:lnTo>
                    <a:pt x="83" y="1676"/>
                  </a:lnTo>
                  <a:lnTo>
                    <a:pt x="99" y="1676"/>
                  </a:lnTo>
                  <a:lnTo>
                    <a:pt x="1842" y="1671"/>
                  </a:lnTo>
                  <a:lnTo>
                    <a:pt x="1842" y="1671"/>
                  </a:lnTo>
                  <a:lnTo>
                    <a:pt x="1864" y="1671"/>
                  </a:lnTo>
                  <a:lnTo>
                    <a:pt x="1892" y="1660"/>
                  </a:lnTo>
                  <a:lnTo>
                    <a:pt x="1892" y="1660"/>
                  </a:lnTo>
                  <a:lnTo>
                    <a:pt x="1908" y="1643"/>
                  </a:lnTo>
                  <a:lnTo>
                    <a:pt x="1925" y="1627"/>
                  </a:lnTo>
                  <a:lnTo>
                    <a:pt x="1936" y="1599"/>
                  </a:lnTo>
                  <a:lnTo>
                    <a:pt x="1936" y="1577"/>
                  </a:lnTo>
                  <a:lnTo>
                    <a:pt x="1936" y="281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627" y="519"/>
              <a:ext cx="1936" cy="1963"/>
            </a:xfrm>
            <a:custGeom>
              <a:avLst/>
              <a:gdLst>
                <a:gd name="T0" fmla="*/ 960 w 1936"/>
                <a:gd name="T1" fmla="*/ 1963 h 1963"/>
                <a:gd name="T2" fmla="*/ 960 w 1936"/>
                <a:gd name="T3" fmla="*/ 1963 h 1963"/>
                <a:gd name="T4" fmla="*/ 1031 w 1936"/>
                <a:gd name="T5" fmla="*/ 1958 h 1963"/>
                <a:gd name="T6" fmla="*/ 1109 w 1936"/>
                <a:gd name="T7" fmla="*/ 1947 h 1963"/>
                <a:gd name="T8" fmla="*/ 1180 w 1936"/>
                <a:gd name="T9" fmla="*/ 1925 h 1963"/>
                <a:gd name="T10" fmla="*/ 1252 w 1936"/>
                <a:gd name="T11" fmla="*/ 1902 h 1963"/>
                <a:gd name="T12" fmla="*/ 1324 w 1936"/>
                <a:gd name="T13" fmla="*/ 1869 h 1963"/>
                <a:gd name="T14" fmla="*/ 1390 w 1936"/>
                <a:gd name="T15" fmla="*/ 1831 h 1963"/>
                <a:gd name="T16" fmla="*/ 1456 w 1936"/>
                <a:gd name="T17" fmla="*/ 1781 h 1963"/>
                <a:gd name="T18" fmla="*/ 1517 w 1936"/>
                <a:gd name="T19" fmla="*/ 1732 h 1963"/>
                <a:gd name="T20" fmla="*/ 1577 w 1936"/>
                <a:gd name="T21" fmla="*/ 1671 h 1963"/>
                <a:gd name="T22" fmla="*/ 1638 w 1936"/>
                <a:gd name="T23" fmla="*/ 1610 h 1963"/>
                <a:gd name="T24" fmla="*/ 1693 w 1936"/>
                <a:gd name="T25" fmla="*/ 1539 h 1963"/>
                <a:gd name="T26" fmla="*/ 1748 w 1936"/>
                <a:gd name="T27" fmla="*/ 1461 h 1963"/>
                <a:gd name="T28" fmla="*/ 1798 w 1936"/>
                <a:gd name="T29" fmla="*/ 1384 h 1963"/>
                <a:gd name="T30" fmla="*/ 1848 w 1936"/>
                <a:gd name="T31" fmla="*/ 1296 h 1963"/>
                <a:gd name="T32" fmla="*/ 1892 w 1936"/>
                <a:gd name="T33" fmla="*/ 1208 h 1963"/>
                <a:gd name="T34" fmla="*/ 1936 w 1936"/>
                <a:gd name="T35" fmla="*/ 1114 h 1963"/>
                <a:gd name="T36" fmla="*/ 1936 w 1936"/>
                <a:gd name="T37" fmla="*/ 99 h 1963"/>
                <a:gd name="T38" fmla="*/ 1936 w 1936"/>
                <a:gd name="T39" fmla="*/ 99 h 1963"/>
                <a:gd name="T40" fmla="*/ 1930 w 1936"/>
                <a:gd name="T41" fmla="*/ 72 h 1963"/>
                <a:gd name="T42" fmla="*/ 1919 w 1936"/>
                <a:gd name="T43" fmla="*/ 50 h 1963"/>
                <a:gd name="T44" fmla="*/ 1908 w 1936"/>
                <a:gd name="T45" fmla="*/ 33 h 1963"/>
                <a:gd name="T46" fmla="*/ 1886 w 1936"/>
                <a:gd name="T47" fmla="*/ 17 h 1963"/>
                <a:gd name="T48" fmla="*/ 1886 w 1936"/>
                <a:gd name="T49" fmla="*/ 17 h 1963"/>
                <a:gd name="T50" fmla="*/ 1864 w 1936"/>
                <a:gd name="T51" fmla="*/ 6 h 1963"/>
                <a:gd name="T52" fmla="*/ 1837 w 1936"/>
                <a:gd name="T53" fmla="*/ 6 h 1963"/>
                <a:gd name="T54" fmla="*/ 99 w 1936"/>
                <a:gd name="T55" fmla="*/ 0 h 1963"/>
                <a:gd name="T56" fmla="*/ 99 w 1936"/>
                <a:gd name="T57" fmla="*/ 0 h 1963"/>
                <a:gd name="T58" fmla="*/ 77 w 1936"/>
                <a:gd name="T59" fmla="*/ 6 h 1963"/>
                <a:gd name="T60" fmla="*/ 61 w 1936"/>
                <a:gd name="T61" fmla="*/ 11 h 1963"/>
                <a:gd name="T62" fmla="*/ 44 w 1936"/>
                <a:gd name="T63" fmla="*/ 17 h 1963"/>
                <a:gd name="T64" fmla="*/ 28 w 1936"/>
                <a:gd name="T65" fmla="*/ 33 h 1963"/>
                <a:gd name="T66" fmla="*/ 28 w 1936"/>
                <a:gd name="T67" fmla="*/ 33 h 1963"/>
                <a:gd name="T68" fmla="*/ 17 w 1936"/>
                <a:gd name="T69" fmla="*/ 44 h 1963"/>
                <a:gd name="T70" fmla="*/ 11 w 1936"/>
                <a:gd name="T71" fmla="*/ 61 h 1963"/>
                <a:gd name="T72" fmla="*/ 6 w 1936"/>
                <a:gd name="T73" fmla="*/ 83 h 1963"/>
                <a:gd name="T74" fmla="*/ 0 w 1936"/>
                <a:gd name="T75" fmla="*/ 99 h 1963"/>
                <a:gd name="T76" fmla="*/ 0 w 1936"/>
                <a:gd name="T77" fmla="*/ 176 h 1963"/>
                <a:gd name="T78" fmla="*/ 0 w 1936"/>
                <a:gd name="T79" fmla="*/ 176 h 1963"/>
                <a:gd name="T80" fmla="*/ 0 w 1936"/>
                <a:gd name="T81" fmla="*/ 1158 h 1963"/>
                <a:gd name="T82" fmla="*/ 0 w 1936"/>
                <a:gd name="T83" fmla="*/ 1158 h 1963"/>
                <a:gd name="T84" fmla="*/ 44 w 1936"/>
                <a:gd name="T85" fmla="*/ 1246 h 1963"/>
                <a:gd name="T86" fmla="*/ 88 w 1936"/>
                <a:gd name="T87" fmla="*/ 1334 h 1963"/>
                <a:gd name="T88" fmla="*/ 138 w 1936"/>
                <a:gd name="T89" fmla="*/ 1412 h 1963"/>
                <a:gd name="T90" fmla="*/ 188 w 1936"/>
                <a:gd name="T91" fmla="*/ 1489 h 1963"/>
                <a:gd name="T92" fmla="*/ 243 w 1936"/>
                <a:gd name="T93" fmla="*/ 1561 h 1963"/>
                <a:gd name="T94" fmla="*/ 298 w 1936"/>
                <a:gd name="T95" fmla="*/ 1627 h 1963"/>
                <a:gd name="T96" fmla="*/ 353 w 1936"/>
                <a:gd name="T97" fmla="*/ 1687 h 1963"/>
                <a:gd name="T98" fmla="*/ 414 w 1936"/>
                <a:gd name="T99" fmla="*/ 1743 h 1963"/>
                <a:gd name="T100" fmla="*/ 474 w 1936"/>
                <a:gd name="T101" fmla="*/ 1792 h 1963"/>
                <a:gd name="T102" fmla="*/ 541 w 1936"/>
                <a:gd name="T103" fmla="*/ 1836 h 1963"/>
                <a:gd name="T104" fmla="*/ 607 w 1936"/>
                <a:gd name="T105" fmla="*/ 1875 h 1963"/>
                <a:gd name="T106" fmla="*/ 673 w 1936"/>
                <a:gd name="T107" fmla="*/ 1902 h 1963"/>
                <a:gd name="T108" fmla="*/ 745 w 1936"/>
                <a:gd name="T109" fmla="*/ 1930 h 1963"/>
                <a:gd name="T110" fmla="*/ 816 w 1936"/>
                <a:gd name="T111" fmla="*/ 1947 h 1963"/>
                <a:gd name="T112" fmla="*/ 888 w 1936"/>
                <a:gd name="T113" fmla="*/ 1958 h 1963"/>
                <a:gd name="T114" fmla="*/ 960 w 1936"/>
                <a:gd name="T115" fmla="*/ 1963 h 1963"/>
                <a:gd name="T116" fmla="*/ 960 w 1936"/>
                <a:gd name="T117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36" h="1963">
                  <a:moveTo>
                    <a:pt x="960" y="1963"/>
                  </a:moveTo>
                  <a:lnTo>
                    <a:pt x="960" y="1963"/>
                  </a:lnTo>
                  <a:lnTo>
                    <a:pt x="1031" y="1958"/>
                  </a:lnTo>
                  <a:lnTo>
                    <a:pt x="1109" y="1947"/>
                  </a:lnTo>
                  <a:lnTo>
                    <a:pt x="1180" y="1925"/>
                  </a:lnTo>
                  <a:lnTo>
                    <a:pt x="1252" y="1902"/>
                  </a:lnTo>
                  <a:lnTo>
                    <a:pt x="1324" y="1869"/>
                  </a:lnTo>
                  <a:lnTo>
                    <a:pt x="1390" y="1831"/>
                  </a:lnTo>
                  <a:lnTo>
                    <a:pt x="1456" y="1781"/>
                  </a:lnTo>
                  <a:lnTo>
                    <a:pt x="1517" y="1732"/>
                  </a:lnTo>
                  <a:lnTo>
                    <a:pt x="1577" y="1671"/>
                  </a:lnTo>
                  <a:lnTo>
                    <a:pt x="1638" y="1610"/>
                  </a:lnTo>
                  <a:lnTo>
                    <a:pt x="1693" y="1539"/>
                  </a:lnTo>
                  <a:lnTo>
                    <a:pt x="1748" y="1461"/>
                  </a:lnTo>
                  <a:lnTo>
                    <a:pt x="1798" y="1384"/>
                  </a:lnTo>
                  <a:lnTo>
                    <a:pt x="1848" y="1296"/>
                  </a:lnTo>
                  <a:lnTo>
                    <a:pt x="1892" y="1208"/>
                  </a:lnTo>
                  <a:lnTo>
                    <a:pt x="1936" y="1114"/>
                  </a:lnTo>
                  <a:lnTo>
                    <a:pt x="1936" y="99"/>
                  </a:lnTo>
                  <a:lnTo>
                    <a:pt x="1936" y="99"/>
                  </a:lnTo>
                  <a:lnTo>
                    <a:pt x="1930" y="72"/>
                  </a:lnTo>
                  <a:lnTo>
                    <a:pt x="1919" y="50"/>
                  </a:lnTo>
                  <a:lnTo>
                    <a:pt x="1908" y="33"/>
                  </a:lnTo>
                  <a:lnTo>
                    <a:pt x="1886" y="17"/>
                  </a:lnTo>
                  <a:lnTo>
                    <a:pt x="1886" y="17"/>
                  </a:lnTo>
                  <a:lnTo>
                    <a:pt x="1864" y="6"/>
                  </a:lnTo>
                  <a:lnTo>
                    <a:pt x="1837" y="6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77" y="6"/>
                  </a:lnTo>
                  <a:lnTo>
                    <a:pt x="61" y="11"/>
                  </a:lnTo>
                  <a:lnTo>
                    <a:pt x="44" y="17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17" y="44"/>
                  </a:lnTo>
                  <a:lnTo>
                    <a:pt x="11" y="61"/>
                  </a:lnTo>
                  <a:lnTo>
                    <a:pt x="6" y="83"/>
                  </a:lnTo>
                  <a:lnTo>
                    <a:pt x="0" y="99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158"/>
                  </a:lnTo>
                  <a:lnTo>
                    <a:pt x="0" y="1158"/>
                  </a:lnTo>
                  <a:lnTo>
                    <a:pt x="44" y="1246"/>
                  </a:lnTo>
                  <a:lnTo>
                    <a:pt x="88" y="1334"/>
                  </a:lnTo>
                  <a:lnTo>
                    <a:pt x="138" y="1412"/>
                  </a:lnTo>
                  <a:lnTo>
                    <a:pt x="188" y="1489"/>
                  </a:lnTo>
                  <a:lnTo>
                    <a:pt x="243" y="1561"/>
                  </a:lnTo>
                  <a:lnTo>
                    <a:pt x="298" y="1627"/>
                  </a:lnTo>
                  <a:lnTo>
                    <a:pt x="353" y="1687"/>
                  </a:lnTo>
                  <a:lnTo>
                    <a:pt x="414" y="1743"/>
                  </a:lnTo>
                  <a:lnTo>
                    <a:pt x="474" y="1792"/>
                  </a:lnTo>
                  <a:lnTo>
                    <a:pt x="541" y="1836"/>
                  </a:lnTo>
                  <a:lnTo>
                    <a:pt x="607" y="1875"/>
                  </a:lnTo>
                  <a:lnTo>
                    <a:pt x="673" y="1902"/>
                  </a:lnTo>
                  <a:lnTo>
                    <a:pt x="745" y="1930"/>
                  </a:lnTo>
                  <a:lnTo>
                    <a:pt x="816" y="1947"/>
                  </a:lnTo>
                  <a:lnTo>
                    <a:pt x="888" y="1958"/>
                  </a:lnTo>
                  <a:lnTo>
                    <a:pt x="960" y="1963"/>
                  </a:lnTo>
                  <a:lnTo>
                    <a:pt x="960" y="19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sp3d extrusionH="107950">
              <a:bevelB w="127000"/>
            </a:sp3d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627" y="519"/>
              <a:ext cx="1936" cy="2790"/>
            </a:xfrm>
            <a:custGeom>
              <a:avLst/>
              <a:gdLst>
                <a:gd name="T0" fmla="*/ 1936 w 1936"/>
                <a:gd name="T1" fmla="*/ 1395 h 2790"/>
                <a:gd name="T2" fmla="*/ 1936 w 1936"/>
                <a:gd name="T3" fmla="*/ 1114 h 2790"/>
                <a:gd name="T4" fmla="*/ 1936 w 1936"/>
                <a:gd name="T5" fmla="*/ 99 h 2790"/>
                <a:gd name="T6" fmla="*/ 1936 w 1936"/>
                <a:gd name="T7" fmla="*/ 99 h 2790"/>
                <a:gd name="T8" fmla="*/ 1930 w 1936"/>
                <a:gd name="T9" fmla="*/ 72 h 2790"/>
                <a:gd name="T10" fmla="*/ 1919 w 1936"/>
                <a:gd name="T11" fmla="*/ 50 h 2790"/>
                <a:gd name="T12" fmla="*/ 1908 w 1936"/>
                <a:gd name="T13" fmla="*/ 33 h 2790"/>
                <a:gd name="T14" fmla="*/ 1886 w 1936"/>
                <a:gd name="T15" fmla="*/ 17 h 2790"/>
                <a:gd name="T16" fmla="*/ 1886 w 1936"/>
                <a:gd name="T17" fmla="*/ 17 h 2790"/>
                <a:gd name="T18" fmla="*/ 1864 w 1936"/>
                <a:gd name="T19" fmla="*/ 6 h 2790"/>
                <a:gd name="T20" fmla="*/ 1837 w 1936"/>
                <a:gd name="T21" fmla="*/ 6 h 2790"/>
                <a:gd name="T22" fmla="*/ 99 w 1936"/>
                <a:gd name="T23" fmla="*/ 0 h 2790"/>
                <a:gd name="T24" fmla="*/ 99 w 1936"/>
                <a:gd name="T25" fmla="*/ 0 h 2790"/>
                <a:gd name="T26" fmla="*/ 77 w 1936"/>
                <a:gd name="T27" fmla="*/ 6 h 2790"/>
                <a:gd name="T28" fmla="*/ 61 w 1936"/>
                <a:gd name="T29" fmla="*/ 11 h 2790"/>
                <a:gd name="T30" fmla="*/ 44 w 1936"/>
                <a:gd name="T31" fmla="*/ 17 h 2790"/>
                <a:gd name="T32" fmla="*/ 28 w 1936"/>
                <a:gd name="T33" fmla="*/ 33 h 2790"/>
                <a:gd name="T34" fmla="*/ 28 w 1936"/>
                <a:gd name="T35" fmla="*/ 33 h 2790"/>
                <a:gd name="T36" fmla="*/ 17 w 1936"/>
                <a:gd name="T37" fmla="*/ 44 h 2790"/>
                <a:gd name="T38" fmla="*/ 11 w 1936"/>
                <a:gd name="T39" fmla="*/ 61 h 2790"/>
                <a:gd name="T40" fmla="*/ 6 w 1936"/>
                <a:gd name="T41" fmla="*/ 83 h 2790"/>
                <a:gd name="T42" fmla="*/ 0 w 1936"/>
                <a:gd name="T43" fmla="*/ 99 h 2790"/>
                <a:gd name="T44" fmla="*/ 0 w 1936"/>
                <a:gd name="T45" fmla="*/ 176 h 2790"/>
                <a:gd name="T46" fmla="*/ 0 w 1936"/>
                <a:gd name="T47" fmla="*/ 176 h 2790"/>
                <a:gd name="T48" fmla="*/ 0 w 1936"/>
                <a:gd name="T49" fmla="*/ 1158 h 2790"/>
                <a:gd name="T50" fmla="*/ 0 w 1936"/>
                <a:gd name="T51" fmla="*/ 1395 h 2790"/>
                <a:gd name="T52" fmla="*/ 0 w 1936"/>
                <a:gd name="T53" fmla="*/ 2619 h 2790"/>
                <a:gd name="T54" fmla="*/ 6 w 1936"/>
                <a:gd name="T55" fmla="*/ 2619 h 2790"/>
                <a:gd name="T56" fmla="*/ 6 w 1936"/>
                <a:gd name="T57" fmla="*/ 2697 h 2790"/>
                <a:gd name="T58" fmla="*/ 6 w 1936"/>
                <a:gd name="T59" fmla="*/ 2697 h 2790"/>
                <a:gd name="T60" fmla="*/ 6 w 1936"/>
                <a:gd name="T61" fmla="*/ 2713 h 2790"/>
                <a:gd name="T62" fmla="*/ 11 w 1936"/>
                <a:gd name="T63" fmla="*/ 2730 h 2790"/>
                <a:gd name="T64" fmla="*/ 22 w 1936"/>
                <a:gd name="T65" fmla="*/ 2746 h 2790"/>
                <a:gd name="T66" fmla="*/ 33 w 1936"/>
                <a:gd name="T67" fmla="*/ 2763 h 2790"/>
                <a:gd name="T68" fmla="*/ 33 w 1936"/>
                <a:gd name="T69" fmla="*/ 2763 h 2790"/>
                <a:gd name="T70" fmla="*/ 50 w 1936"/>
                <a:gd name="T71" fmla="*/ 2774 h 2790"/>
                <a:gd name="T72" fmla="*/ 61 w 1936"/>
                <a:gd name="T73" fmla="*/ 2785 h 2790"/>
                <a:gd name="T74" fmla="*/ 83 w 1936"/>
                <a:gd name="T75" fmla="*/ 2790 h 2790"/>
                <a:gd name="T76" fmla="*/ 99 w 1936"/>
                <a:gd name="T77" fmla="*/ 2790 h 2790"/>
                <a:gd name="T78" fmla="*/ 1842 w 1936"/>
                <a:gd name="T79" fmla="*/ 2785 h 2790"/>
                <a:gd name="T80" fmla="*/ 1842 w 1936"/>
                <a:gd name="T81" fmla="*/ 2785 h 2790"/>
                <a:gd name="T82" fmla="*/ 1864 w 1936"/>
                <a:gd name="T83" fmla="*/ 2785 h 2790"/>
                <a:gd name="T84" fmla="*/ 1892 w 1936"/>
                <a:gd name="T85" fmla="*/ 2774 h 2790"/>
                <a:gd name="T86" fmla="*/ 1892 w 1936"/>
                <a:gd name="T87" fmla="*/ 2774 h 2790"/>
                <a:gd name="T88" fmla="*/ 1908 w 1936"/>
                <a:gd name="T89" fmla="*/ 2757 h 2790"/>
                <a:gd name="T90" fmla="*/ 1925 w 1936"/>
                <a:gd name="T91" fmla="*/ 2741 h 2790"/>
                <a:gd name="T92" fmla="*/ 1936 w 1936"/>
                <a:gd name="T93" fmla="*/ 2713 h 2790"/>
                <a:gd name="T94" fmla="*/ 1936 w 1936"/>
                <a:gd name="T95" fmla="*/ 2691 h 2790"/>
                <a:gd name="T96" fmla="*/ 1936 w 1936"/>
                <a:gd name="T97" fmla="*/ 1395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36" h="2790">
                  <a:moveTo>
                    <a:pt x="1936" y="1395"/>
                  </a:moveTo>
                  <a:lnTo>
                    <a:pt x="1936" y="1114"/>
                  </a:lnTo>
                  <a:lnTo>
                    <a:pt x="1936" y="99"/>
                  </a:lnTo>
                  <a:lnTo>
                    <a:pt x="1936" y="99"/>
                  </a:lnTo>
                  <a:lnTo>
                    <a:pt x="1930" y="72"/>
                  </a:lnTo>
                  <a:lnTo>
                    <a:pt x="1919" y="50"/>
                  </a:lnTo>
                  <a:lnTo>
                    <a:pt x="1908" y="33"/>
                  </a:lnTo>
                  <a:lnTo>
                    <a:pt x="1886" y="17"/>
                  </a:lnTo>
                  <a:lnTo>
                    <a:pt x="1886" y="17"/>
                  </a:lnTo>
                  <a:lnTo>
                    <a:pt x="1864" y="6"/>
                  </a:lnTo>
                  <a:lnTo>
                    <a:pt x="1837" y="6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77" y="6"/>
                  </a:lnTo>
                  <a:lnTo>
                    <a:pt x="61" y="11"/>
                  </a:lnTo>
                  <a:lnTo>
                    <a:pt x="44" y="17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17" y="44"/>
                  </a:lnTo>
                  <a:lnTo>
                    <a:pt x="11" y="61"/>
                  </a:lnTo>
                  <a:lnTo>
                    <a:pt x="6" y="83"/>
                  </a:lnTo>
                  <a:lnTo>
                    <a:pt x="0" y="99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158"/>
                  </a:lnTo>
                  <a:lnTo>
                    <a:pt x="0" y="1395"/>
                  </a:lnTo>
                  <a:lnTo>
                    <a:pt x="0" y="2619"/>
                  </a:lnTo>
                  <a:lnTo>
                    <a:pt x="6" y="2619"/>
                  </a:lnTo>
                  <a:lnTo>
                    <a:pt x="6" y="2697"/>
                  </a:lnTo>
                  <a:lnTo>
                    <a:pt x="6" y="2697"/>
                  </a:lnTo>
                  <a:lnTo>
                    <a:pt x="6" y="2713"/>
                  </a:lnTo>
                  <a:lnTo>
                    <a:pt x="11" y="2730"/>
                  </a:lnTo>
                  <a:lnTo>
                    <a:pt x="22" y="2746"/>
                  </a:lnTo>
                  <a:lnTo>
                    <a:pt x="33" y="2763"/>
                  </a:lnTo>
                  <a:lnTo>
                    <a:pt x="33" y="2763"/>
                  </a:lnTo>
                  <a:lnTo>
                    <a:pt x="50" y="2774"/>
                  </a:lnTo>
                  <a:lnTo>
                    <a:pt x="61" y="2785"/>
                  </a:lnTo>
                  <a:lnTo>
                    <a:pt x="83" y="2790"/>
                  </a:lnTo>
                  <a:lnTo>
                    <a:pt x="99" y="2790"/>
                  </a:lnTo>
                  <a:lnTo>
                    <a:pt x="1842" y="2785"/>
                  </a:lnTo>
                  <a:lnTo>
                    <a:pt x="1842" y="2785"/>
                  </a:lnTo>
                  <a:lnTo>
                    <a:pt x="1864" y="2785"/>
                  </a:lnTo>
                  <a:lnTo>
                    <a:pt x="1892" y="2774"/>
                  </a:lnTo>
                  <a:lnTo>
                    <a:pt x="1892" y="2774"/>
                  </a:lnTo>
                  <a:lnTo>
                    <a:pt x="1908" y="2757"/>
                  </a:lnTo>
                  <a:lnTo>
                    <a:pt x="1925" y="2741"/>
                  </a:lnTo>
                  <a:lnTo>
                    <a:pt x="1936" y="2713"/>
                  </a:lnTo>
                  <a:lnTo>
                    <a:pt x="1936" y="2691"/>
                  </a:lnTo>
                  <a:lnTo>
                    <a:pt x="1936" y="1395"/>
                  </a:lnTo>
                  <a:close/>
                </a:path>
              </a:pathLst>
            </a:custGeom>
            <a:noFill/>
            <a:ln w="69850">
              <a:noFill/>
              <a:prstDash val="solid"/>
              <a:round/>
              <a:headEnd/>
              <a:tailEnd/>
            </a:ln>
            <a:sp3d extrusionH="107950">
              <a:bevelB w="1270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20574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500" dirty="0" smtClean="0">
                  <a:solidFill>
                    <a:schemeClr val="accent1">
                      <a:lumMod val="75000"/>
                    </a:schemeClr>
                  </a:solidFill>
                </a:rPr>
                <a:t>SAB</a:t>
              </a:r>
              <a:endParaRPr lang="en-US" sz="45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35" name="Group 1"/>
          <p:cNvGrpSpPr>
            <a:grpSpLocks/>
          </p:cNvGrpSpPr>
          <p:nvPr/>
        </p:nvGrpSpPr>
        <p:grpSpPr bwMode="auto">
          <a:xfrm>
            <a:off x="895816" y="3328059"/>
            <a:ext cx="2721115" cy="3201189"/>
            <a:chOff x="395288" y="1268413"/>
            <a:chExt cx="4610100" cy="5400675"/>
          </a:xfrm>
        </p:grpSpPr>
        <p:grpSp>
          <p:nvGrpSpPr>
            <p:cNvPr id="36" name="Group 20"/>
            <p:cNvGrpSpPr>
              <a:grpSpLocks/>
            </p:cNvGrpSpPr>
            <p:nvPr/>
          </p:nvGrpSpPr>
          <p:grpSpPr bwMode="auto">
            <a:xfrm>
              <a:off x="395288" y="1268413"/>
              <a:ext cx="2520950" cy="4822825"/>
              <a:chOff x="-794" y="663"/>
              <a:chExt cx="1588" cy="3038"/>
            </a:xfrm>
          </p:grpSpPr>
          <p:pic>
            <p:nvPicPr>
              <p:cNvPr id="43" name="Picture 9" descr="Motorola-Moto-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94" y="663"/>
                <a:ext cx="1588" cy="3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10" descr="Screenshot_2014-03-21-21-18-4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70" y="1040"/>
                <a:ext cx="1256" cy="2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Group 19"/>
            <p:cNvGrpSpPr>
              <a:grpSpLocks/>
            </p:cNvGrpSpPr>
            <p:nvPr/>
          </p:nvGrpSpPr>
          <p:grpSpPr bwMode="auto">
            <a:xfrm>
              <a:off x="1331913" y="2276475"/>
              <a:ext cx="2159000" cy="4149725"/>
              <a:chOff x="204" y="845"/>
              <a:chExt cx="1360" cy="2614"/>
            </a:xfrm>
          </p:grpSpPr>
          <p:pic>
            <p:nvPicPr>
              <p:cNvPr id="41" name="Picture 13" descr="Motorola-Moto-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845"/>
                <a:ext cx="1360" cy="2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4" descr="Screenshot_2014-03-25-23-45-2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" y="1162"/>
                <a:ext cx="1072" cy="1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8" name="Group 21"/>
            <p:cNvGrpSpPr>
              <a:grpSpLocks/>
            </p:cNvGrpSpPr>
            <p:nvPr/>
          </p:nvGrpSpPr>
          <p:grpSpPr bwMode="auto">
            <a:xfrm>
              <a:off x="2916238" y="2997200"/>
              <a:ext cx="2089150" cy="3671888"/>
              <a:chOff x="1973" y="1797"/>
              <a:chExt cx="1316" cy="2313"/>
            </a:xfrm>
          </p:grpSpPr>
          <p:pic>
            <p:nvPicPr>
              <p:cNvPr id="39" name="Picture 8" descr="Motorola-Moto-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3" y="1797"/>
                <a:ext cx="1316" cy="2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7" descr="Screenshot_2014-03-27-21-36-2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5" y="2083"/>
                <a:ext cx="999" cy="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9835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3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116632"/>
            <a:ext cx="7885112" cy="706437"/>
          </a:xfrm>
        </p:spPr>
        <p:txBody>
          <a:bodyPr/>
          <a:lstStyle/>
          <a:p>
            <a:pPr lvl="0"/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3 </a:t>
            </a:r>
            <a:b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</a:br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Create a complex app</a:t>
            </a:r>
            <a:endParaRPr lang="en-AU" dirty="0">
              <a:latin typeface="Trebuchet MS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Create a variety of complex apps, with one or more of the following:</a:t>
            </a: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multiple translations of Mark</a:t>
            </a:r>
          </a:p>
          <a:p>
            <a:pPr lvl="2"/>
            <a:r>
              <a:rPr lang="en-AU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Add book to book collection 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(p 24)</a:t>
            </a:r>
          </a:p>
          <a:p>
            <a:pPr lvl="2"/>
            <a:r>
              <a:rPr lang="en-US" dirty="0">
                <a:latin typeface="Trebuchet MS" panose="020B0603020202020204" pitchFamily="34" charset="0"/>
                <a:ea typeface="SimSun" panose="02010600030101010101" pitchFamily="2" charset="-122"/>
              </a:rPr>
              <a:t>Use </a:t>
            </a:r>
            <a:r>
              <a:rPr lang="en-US" dirty="0" err="1" smtClean="0">
                <a:latin typeface="Trebuchet MS" panose="020B0603020202020204" pitchFamily="34" charset="0"/>
                <a:ea typeface="SimSun" panose="02010600030101010101" pitchFamily="2" charset="-122"/>
              </a:rPr>
              <a:t>Mwgahavul</a:t>
            </a:r>
            <a:r>
              <a:rPr lang="en-US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-Bible and Margi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border </a:t>
            </a:r>
          </a:p>
          <a:p>
            <a:pPr lvl="2"/>
            <a:r>
              <a:rPr lang="en-AU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Images node, border 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(p 28)</a:t>
            </a: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share your app </a:t>
            </a:r>
          </a:p>
          <a:p>
            <a:pPr lvl="2"/>
            <a:r>
              <a:rPr lang="en-AU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Features node, sharing 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(p 43)</a:t>
            </a:r>
          </a:p>
        </p:txBody>
      </p:sp>
    </p:spTree>
    <p:extLst>
      <p:ext uri="{BB962C8B-B14F-4D97-AF65-F5344CB8AC3E}">
        <p14:creationId xmlns:p14="http://schemas.microsoft.com/office/powerpoint/2010/main" val="4602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116632"/>
            <a:ext cx="7885112" cy="706437"/>
          </a:xfrm>
        </p:spPr>
        <p:txBody>
          <a:bodyPr/>
          <a:lstStyle/>
          <a:p>
            <a:pPr lvl="0"/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3 </a:t>
            </a:r>
            <a:b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</a:br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Create a complex app</a:t>
            </a:r>
            <a:endParaRPr lang="en-AU" dirty="0">
              <a:latin typeface="Trebuchet MS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AU" sz="3200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add your own icon (undocumented?) </a:t>
            </a:r>
          </a:p>
          <a:p>
            <a:pPr lvl="2"/>
            <a:r>
              <a:rPr lang="en-AU" sz="2800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images node</a:t>
            </a:r>
          </a:p>
          <a:p>
            <a:pPr lvl="2"/>
            <a:r>
              <a:rPr lang="en-AU" sz="2800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App Icon for Android, </a:t>
            </a:r>
          </a:p>
          <a:p>
            <a:pPr lvl="2"/>
            <a:r>
              <a:rPr lang="en-AU" sz="2800" b="0" i="0" u="sng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Android asset studio</a:t>
            </a:r>
            <a:r>
              <a:rPr lang="en-AU" sz="2800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link, </a:t>
            </a:r>
          </a:p>
          <a:p>
            <a:pPr lvl="3"/>
            <a:r>
              <a:rPr lang="en-AU" sz="2400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Foreground image</a:t>
            </a:r>
            <a:r>
              <a:rPr lang="en-AU" sz="2400" b="0" i="0" u="none" strike="noStrike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(at left)</a:t>
            </a:r>
            <a:endParaRPr lang="en-AU" sz="2400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3"/>
            <a:r>
              <a:rPr lang="en-AU" sz="2400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Choose the file on your computer</a:t>
            </a:r>
          </a:p>
          <a:p>
            <a:pPr lvl="3"/>
            <a:r>
              <a:rPr lang="en-US" sz="240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Download arrow</a:t>
            </a:r>
          </a:p>
          <a:p>
            <a:pPr lvl="3"/>
            <a:r>
              <a:rPr lang="en-US" sz="240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Unzip file</a:t>
            </a:r>
          </a:p>
          <a:p>
            <a:pPr lvl="3"/>
            <a:r>
              <a:rPr lang="en-US" sz="240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Add Icon images</a:t>
            </a:r>
          </a:p>
          <a:p>
            <a:pPr lvl="3"/>
            <a:endParaRPr lang="en-US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3"/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3"/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Trebuchet MS" panose="020B0603020202020204" pitchFamily="34" charset="0"/>
              </a:rPr>
              <a:t>Ticket out the door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latin typeface="Trebuchet MS" panose="020B0603020202020204" pitchFamily="34" charset="0"/>
              </a:rPr>
              <a:t>Write on a piece of paper:</a:t>
            </a:r>
          </a:p>
          <a:p>
            <a:pPr marL="0" indent="0">
              <a:buFontTx/>
              <a:buNone/>
            </a:pPr>
            <a:endParaRPr lang="en-US" altLang="en-US" dirty="0" smtClean="0">
              <a:latin typeface="Trebuchet MS" panose="020B0603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4000" dirty="0" smtClean="0">
                <a:latin typeface="Trebuchet MS" panose="020B0603020202020204" pitchFamily="34" charset="0"/>
              </a:rPr>
              <a:t>What </a:t>
            </a:r>
            <a:r>
              <a:rPr lang="en-US" altLang="en-US" sz="6000" dirty="0" smtClean="0">
                <a:latin typeface="Trebuchet MS" panose="020B0603020202020204" pitchFamily="34" charset="0"/>
              </a:rPr>
              <a:t>2</a:t>
            </a:r>
            <a:r>
              <a:rPr lang="en-US" altLang="en-US" sz="4000" dirty="0" smtClean="0">
                <a:latin typeface="Trebuchet MS" panose="020B0603020202020204" pitchFamily="34" charset="0"/>
              </a:rPr>
              <a:t> things did you learn this morning?</a:t>
            </a:r>
          </a:p>
          <a:p>
            <a:pPr marL="0" indent="0">
              <a:buFontTx/>
              <a:buNone/>
            </a:pPr>
            <a:endParaRPr lang="en-US" altLang="en-US" sz="4000" dirty="0" smtClean="0">
              <a:latin typeface="Trebuchet MS" panose="020B0603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4000" dirty="0" smtClean="0">
                <a:latin typeface="Trebuchet MS" panose="020B0603020202020204" pitchFamily="34" charset="0"/>
              </a:rPr>
              <a:t>What </a:t>
            </a:r>
            <a:r>
              <a:rPr lang="en-US" altLang="en-US" sz="6000" dirty="0" smtClean="0">
                <a:latin typeface="Trebuchet MS" panose="020B0603020202020204" pitchFamily="34" charset="0"/>
              </a:rPr>
              <a:t>1</a:t>
            </a:r>
            <a:r>
              <a:rPr lang="en-US" altLang="en-US" sz="4000" dirty="0" smtClean="0">
                <a:latin typeface="Trebuchet MS" panose="020B0603020202020204" pitchFamily="34" charset="0"/>
              </a:rPr>
              <a:t> question do you have?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4 </a:t>
            </a:r>
            <a:r>
              <a:rPr lang="en-AU" b="1" i="0" u="none" strike="noStrike" kern="1400" baseline="0" dirty="0" err="1" smtClean="0">
                <a:latin typeface="Trebuchet MS" panose="020B0603020202020204" pitchFamily="34" charset="0"/>
                <a:ea typeface="SimSun" panose="02010600030101010101" pitchFamily="2" charset="-122"/>
              </a:rPr>
              <a:t>Anki</a:t>
            </a:r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time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Add cards to your deck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Use the deck to revise earlier cards</a:t>
            </a:r>
            <a:endParaRPr lang="en-AU" b="1" i="0" u="none" strike="noStrike" kern="1400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97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6 Build an app with synchronised audio using Aeneas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Watch the demonstration</a:t>
            </a:r>
          </a:p>
          <a:p>
            <a:r>
              <a:rPr lang="en-AU" dirty="0">
                <a:latin typeface="Trebuchet MS" panose="020B0603020202020204" pitchFamily="34" charset="0"/>
                <a:ea typeface="SimSun" panose="02010600030101010101" pitchFamily="2" charset="-122"/>
              </a:rPr>
              <a:t>(See instructions “Using </a:t>
            </a:r>
            <a:r>
              <a:rPr lang="en-AU" dirty="0" err="1">
                <a:latin typeface="Trebuchet MS" panose="020B0603020202020204" pitchFamily="34" charset="0"/>
                <a:ea typeface="SimSun" panose="02010600030101010101" pitchFamily="2" charset="-122"/>
              </a:rPr>
              <a:t>aeneas</a:t>
            </a:r>
            <a:r>
              <a:rPr lang="en-AU" dirty="0">
                <a:latin typeface="Trebuchet MS" panose="020B0603020202020204" pitchFamily="34" charset="0"/>
                <a:ea typeface="SimSun" panose="02010600030101010101" pitchFamily="2" charset="-122"/>
              </a:rPr>
              <a:t> for Audio-Text Synchronization”) 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Build an app of Chadian Arabic for the book of James </a:t>
            </a:r>
          </a:p>
          <a:p>
            <a:pPr lvl="1"/>
            <a:r>
              <a:rPr lang="en-AU" b="0" i="0" u="none" strike="noStrike" baseline="0" smtClean="0">
                <a:latin typeface="Trebuchet MS" panose="020B0603020202020204" pitchFamily="34" charset="0"/>
                <a:ea typeface="SimSun" panose="02010600030101010101" pitchFamily="2" charset="-122"/>
              </a:rPr>
              <a:t>Audio 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synchronisation using Aeneas. (page 9)</a:t>
            </a:r>
          </a:p>
          <a:p>
            <a:pPr lvl="1"/>
            <a:r>
              <a:rPr lang="en-US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Synchronize by clicking on the book name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Fine tune (page 11)</a:t>
            </a:r>
          </a:p>
        </p:txBody>
      </p:sp>
    </p:spTree>
    <p:extLst>
      <p:ext uri="{BB962C8B-B14F-4D97-AF65-F5344CB8AC3E}">
        <p14:creationId xmlns:p14="http://schemas.microsoft.com/office/powerpoint/2010/main" val="23359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3200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7 </a:t>
            </a:r>
            <a:br>
              <a:rPr lang="en-AU" sz="3200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</a:br>
            <a:r>
              <a:rPr lang="en-AU" sz="3200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Distributing audio files</a:t>
            </a:r>
            <a:endParaRPr lang="en-AU" sz="3200" dirty="0">
              <a:latin typeface="Trebuchet MS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Distributing audio files with </a:t>
            </a:r>
            <a:r>
              <a:rPr lang="en-AU" b="0" i="0" u="none" strike="noStrike" baseline="0" dirty="0" err="1" smtClean="0">
                <a:latin typeface="Trebuchet MS" panose="020B0603020202020204" pitchFamily="34" charset="0"/>
                <a:ea typeface="SimSun" panose="02010600030101010101" pitchFamily="2" charset="-122"/>
              </a:rPr>
              <a:t>apk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or external folder</a:t>
            </a:r>
          </a:p>
          <a:p>
            <a:pPr lvl="1"/>
            <a:r>
              <a:rPr lang="en-US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With APK easier installation but too large</a:t>
            </a:r>
          </a:p>
          <a:p>
            <a:pPr lvl="2"/>
            <a:r>
              <a:rPr lang="en-US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(default)</a:t>
            </a:r>
          </a:p>
          <a:p>
            <a:pPr lvl="1"/>
            <a:r>
              <a:rPr lang="en-US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External folder</a:t>
            </a:r>
          </a:p>
          <a:p>
            <a:pPr lvl="2"/>
            <a:r>
              <a:rPr lang="en-US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(audio note, audio source)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0"/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1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8 Project</a:t>
            </a:r>
            <a:endParaRPr lang="en-AU" dirty="0">
              <a:latin typeface="Trebuchet MS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</a:rPr>
              <a:t>Build an app for a language from your </a:t>
            </a:r>
            <a:r>
              <a:rPr lang="en-AU" b="0" i="0" u="none" strike="noStrike" baseline="0" dirty="0" smtClean="0">
                <a:latin typeface="Trebuchet MS" panose="020B0603020202020204" pitchFamily="34" charset="0"/>
              </a:rPr>
              <a:t>OU (organisational unit).</a:t>
            </a:r>
            <a:endParaRPr lang="en-AU" b="0" i="0" u="none" strike="noStrike" baseline="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9 </a:t>
            </a:r>
            <a:r>
              <a:rPr lang="en-AU" b="1" i="0" u="none" strike="noStrike" kern="1400" baseline="0" dirty="0" err="1" smtClean="0">
                <a:latin typeface="Trebuchet MS" panose="020B0603020202020204" pitchFamily="34" charset="0"/>
                <a:ea typeface="SimSun" panose="02010600030101010101" pitchFamily="2" charset="-122"/>
              </a:rPr>
              <a:t>Anki</a:t>
            </a:r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time</a:t>
            </a:r>
            <a:endParaRPr lang="en-AU" dirty="0">
              <a:latin typeface="Trebuchet MS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Add cards to your deck</a:t>
            </a: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Use the deck to revise earlier cards</a:t>
            </a:r>
            <a:endParaRPr lang="en-AU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13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much do you remember?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147248" cy="4425355"/>
          </a:xfrm>
        </p:spPr>
        <p:txBody>
          <a:bodyPr/>
          <a:lstStyle/>
          <a:p>
            <a:r>
              <a:rPr lang="en-US" dirty="0" smtClean="0"/>
              <a:t>Emma</a:t>
            </a:r>
            <a:endParaRPr lang="en-AU" dirty="0"/>
          </a:p>
        </p:txBody>
      </p:sp>
      <p:pic>
        <p:nvPicPr>
          <p:cNvPr id="4" name="Toilet Paper - Em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20574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latin typeface="Trebuchet MS" panose="020B0603020202020204" pitchFamily="34" charset="0"/>
              </a:rPr>
              <a:t>Introducing Scripture App Builder</a:t>
            </a:r>
            <a:endParaRPr lang="fr-F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23850" y="1412875"/>
            <a:ext cx="7632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2800">
                <a:solidFill>
                  <a:srgbClr val="008000"/>
                </a:solidFill>
                <a:latin typeface="Calibri" panose="020F0502020204030204" pitchFamily="34" charset="0"/>
              </a:rPr>
              <a:t>What does Scripture App Builder do?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611188" y="2276475"/>
            <a:ext cx="1403350" cy="1728788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«Yawutuu wo saan we w’a se nimɛ ge, mii wu wa wɛ? Wèe ya wu wɔrɔ ɲa, na wèe yaha Kilɛ-nɔhɔ ke na, na ba di ba wu pɛlɛ.»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\v 3 Ba saannaa Hɛrɔdi ya yee logo wɛ, a l’i wu ɲaha wɔ fo xuuni, na fara Zheruzalɛmu shɛɛn bɛɛri 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\v 4 A Hɛrɔdi di saraya ɲaha shɔɔnrivɛɛ ɲuŋɔfɛɛ†, ni saliya karamɔgɔlɔɔ† pu bɛɛri 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27088" y="2492375"/>
            <a:ext cx="1403350" cy="1728788"/>
          </a:xfrm>
          <a:prstGeom prst="rect">
            <a:avLst/>
          </a:prstGeom>
          <a:solidFill>
            <a:srgbClr val="FFFFFF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di ba wu pɛlɛ.»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\v 3 Ba saannaa Hɛrɔdi ya yee logo wɛ, a l’i wu ɲaha wɔ fo xuuni, na fara Zheruzalɛmu shɛɛn bɛɛri 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\v 4 A Hɛrɔdi di saraya ɲaha shɔɔnrivɛɛ ɲuŋɔfɛɛ†, ni saliya karamɔgɔlɔɔ† pu bɛɛri pinnɛ, na pu yege na: «Kirisa wemu wu ɲɛ Saan ni Izirayɛli† wo Shɔvɔɔ wu ge, 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114425" y="2781300"/>
            <a:ext cx="1403350" cy="1800225"/>
          </a:xfrm>
          <a:prstGeom prst="rect">
            <a:avLst/>
          </a:prstGeom>
          <a:solidFill>
            <a:srgbClr val="FFFFFF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\c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\s Wɔrɔɔ cɛvɛɛ ya pa na yìri Kilɛ-nɔhɔ 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\v 1 Yesu ya se Zhude fiige ki ni, Bɛtilɛhɛmu ni, saannaa Hɛrɔdi† caŋa ɲii ni. Wu nizexhɔgɔ ki na, a wɔrɔɔ cɛvɛɛ pii di ba na yìri Kilɛ-nɔhɔ na, na nɔ Zheruzalɛmu ni.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0">
                <a:solidFill>
                  <a:srgbClr val="000000"/>
                </a:solidFill>
                <a:latin typeface="Charis SIL Mali"/>
              </a:rPr>
              <a:t>\v 2 A p’i yegeŋɛ pye na: «Yawutuu wo saan we w’a se nimɛ ge, mii wu wa wɛ? 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84213" y="4652963"/>
            <a:ext cx="164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ParaTExt Files</a:t>
            </a:r>
            <a:endParaRPr lang="fr-FR" altLang="en-US" sz="2000"/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20938"/>
            <a:ext cx="2879725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241" name="Group 17"/>
          <p:cNvGrpSpPr>
            <a:grpSpLocks/>
          </p:cNvGrpSpPr>
          <p:nvPr/>
        </p:nvGrpSpPr>
        <p:grpSpPr bwMode="auto">
          <a:xfrm>
            <a:off x="7092950" y="2060575"/>
            <a:ext cx="1655763" cy="3140075"/>
            <a:chOff x="3406" y="0"/>
            <a:chExt cx="2354" cy="4320"/>
          </a:xfrm>
        </p:grpSpPr>
        <p:pic>
          <p:nvPicPr>
            <p:cNvPr id="20499" name="Picture 11" descr="Motorola-Moto-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6" y="0"/>
              <a:ext cx="235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12" descr="Screenshot_2014-03-27-21-36-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" y="527"/>
              <a:ext cx="1814" cy="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42" name="AutoShape 18"/>
          <p:cNvSpPr>
            <a:spLocks noChangeArrowheads="1"/>
          </p:cNvSpPr>
          <p:nvPr/>
        </p:nvSpPr>
        <p:spPr bwMode="auto">
          <a:xfrm>
            <a:off x="2700338" y="3213100"/>
            <a:ext cx="576262" cy="5762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43" name="AutoShape 19"/>
          <p:cNvSpPr>
            <a:spLocks noChangeArrowheads="1"/>
          </p:cNvSpPr>
          <p:nvPr/>
        </p:nvSpPr>
        <p:spPr bwMode="auto">
          <a:xfrm rot="-2961394">
            <a:off x="2843213" y="4725988"/>
            <a:ext cx="576262" cy="576262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2195513" y="537368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Fonts</a:t>
            </a:r>
            <a:endParaRPr lang="fr-FR" altLang="en-US" sz="2000"/>
          </a:p>
        </p:txBody>
      </p:sp>
      <p:sp>
        <p:nvSpPr>
          <p:cNvPr id="52245" name="AutoShape 21"/>
          <p:cNvSpPr>
            <a:spLocks noChangeArrowheads="1"/>
          </p:cNvSpPr>
          <p:nvPr/>
        </p:nvSpPr>
        <p:spPr bwMode="auto">
          <a:xfrm>
            <a:off x="6443663" y="3213100"/>
            <a:ext cx="576262" cy="5762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7019925" y="5229225"/>
            <a:ext cx="18383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APK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(Android app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installation file)</a:t>
            </a:r>
            <a:endParaRPr lang="fr-FR" altLang="en-US" sz="2000"/>
          </a:p>
        </p:txBody>
      </p:sp>
      <p:sp>
        <p:nvSpPr>
          <p:cNvPr id="52247" name="AutoShape 23"/>
          <p:cNvSpPr>
            <a:spLocks noChangeArrowheads="1"/>
          </p:cNvSpPr>
          <p:nvPr/>
        </p:nvSpPr>
        <p:spPr bwMode="auto">
          <a:xfrm rot="-4912617">
            <a:off x="3708401" y="4906962"/>
            <a:ext cx="576262" cy="5762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3492500" y="5589588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Icons</a:t>
            </a:r>
            <a:endParaRPr lang="fr-FR" altLang="en-US" sz="2000"/>
          </a:p>
        </p:txBody>
      </p:sp>
      <p:sp>
        <p:nvSpPr>
          <p:cNvPr id="52249" name="AutoShape 25"/>
          <p:cNvSpPr>
            <a:spLocks noChangeArrowheads="1"/>
          </p:cNvSpPr>
          <p:nvPr/>
        </p:nvSpPr>
        <p:spPr bwMode="auto">
          <a:xfrm rot="-5613794">
            <a:off x="4787901" y="4941887"/>
            <a:ext cx="576262" cy="5762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4500563" y="5661025"/>
            <a:ext cx="133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Audio Files</a:t>
            </a:r>
            <a:endParaRPr lang="fr-FR" altLang="en-US" sz="2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30" grpId="0" animBg="1"/>
      <p:bldP spid="52231" grpId="0" animBg="1"/>
      <p:bldP spid="52232" grpId="0" animBg="1"/>
      <p:bldP spid="52233" grpId="0"/>
      <p:bldP spid="52242" grpId="0" animBg="1"/>
      <p:bldP spid="52243" grpId="0" animBg="1"/>
      <p:bldP spid="52244" grpId="0"/>
      <p:bldP spid="52245" grpId="0" animBg="1"/>
      <p:bldP spid="52246" grpId="0"/>
      <p:bldP spid="52247" grpId="0" animBg="1"/>
      <p:bldP spid="52248" grpId="0"/>
      <p:bldP spid="52249" grpId="0" animBg="1"/>
      <p:bldP spid="522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Videos: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Romantic Dinner</a:t>
            </a:r>
          </a:p>
        </p:txBody>
      </p:sp>
      <p:pic>
        <p:nvPicPr>
          <p:cNvPr id="4" name="AmeriQuest - Romantic D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Videos: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German Navy</a:t>
            </a:r>
          </a:p>
        </p:txBody>
      </p:sp>
      <p:pic>
        <p:nvPicPr>
          <p:cNvPr id="4" name="German Coast guard train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Videos: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dirty="0" smtClean="0">
                <a:latin typeface="Trebuchet MS" panose="020B0603020202020204" pitchFamily="34" charset="0"/>
              </a:rPr>
              <a:t>OMINI </a:t>
            </a:r>
            <a:r>
              <a:rPr lang="en-AU" dirty="0">
                <a:latin typeface="Trebuchet MS" panose="020B0603020202020204" pitchFamily="34" charset="0"/>
              </a:rPr>
              <a:t>KNOWEST (Mark Angel Comedy) (Episode 59</a:t>
            </a:r>
            <a:r>
              <a:rPr lang="en-AU" dirty="0" smtClean="0">
                <a:latin typeface="Trebuchet MS" panose="020B0603020202020204" pitchFamily="34" charset="0"/>
              </a:rPr>
              <a:t>)</a:t>
            </a:r>
            <a:endParaRPr lang="en-AU" dirty="0">
              <a:latin typeface="Trebuchet MS" panose="020B0603020202020204" pitchFamily="34" charset="0"/>
            </a:endParaRPr>
          </a:p>
        </p:txBody>
      </p:sp>
      <p:pic>
        <p:nvPicPr>
          <p:cNvPr id="4" name="OMINI KNOWEST (Mark Angel Comedy) (Episode 5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0574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Videos: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Cat herders</a:t>
            </a:r>
          </a:p>
        </p:txBody>
      </p:sp>
      <p:pic>
        <p:nvPicPr>
          <p:cNvPr id="4" name="EDS, an HP Company 'Cat Herders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Videos: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Emma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Romantic Dinner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German Navy</a:t>
            </a:r>
          </a:p>
          <a:p>
            <a:pPr lvl="0"/>
            <a:r>
              <a:rPr lang="en-AU" dirty="0">
                <a:latin typeface="Trebuchet MS" panose="020B0603020202020204" pitchFamily="34" charset="0"/>
              </a:rPr>
              <a:t>OMINI KNOWEST (Mark Angel Comedy) (Episode 59</a:t>
            </a:r>
            <a:r>
              <a:rPr lang="en-AU" dirty="0" smtClean="0">
                <a:latin typeface="Trebuchet MS" panose="020B0603020202020204" pitchFamily="34" charset="0"/>
              </a:rPr>
              <a:t>)</a:t>
            </a:r>
          </a:p>
          <a:p>
            <a:r>
              <a:rPr lang="en-AU" dirty="0">
                <a:latin typeface="Trebuchet MS" panose="020B0603020202020204" pitchFamily="34" charset="0"/>
                <a:ea typeface="SimSun" panose="02010600030101010101" pitchFamily="2" charset="-122"/>
              </a:rPr>
              <a:t>Cat herders</a:t>
            </a:r>
          </a:p>
          <a:p>
            <a:pPr marL="0" lvl="0" indent="0">
              <a:buNone/>
            </a:pPr>
            <a:endParaRPr lang="en-AU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(Wednesday)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Scripture App Builder and dependant software is installed.</a:t>
            </a:r>
          </a:p>
          <a:p>
            <a:pPr lvl="0"/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 simple scripture app (text only).</a:t>
            </a:r>
          </a:p>
          <a:p>
            <a:r>
              <a:rPr lang="en-US" dirty="0" smtClean="0"/>
              <a:t>Review creating apps with other features.</a:t>
            </a:r>
            <a:endParaRPr lang="en-AU" dirty="0"/>
          </a:p>
          <a:p>
            <a:pPr lvl="0"/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complex apps with newer features (multiple</a:t>
            </a:r>
            <a:r>
              <a:rPr lang="en-AU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translations, borders, share app)</a:t>
            </a:r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 (Friday)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a scripture app with synchronised audio (</a:t>
            </a:r>
            <a:r>
              <a:rPr lang="en-AU" sz="3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aeneas</a:t>
            </a:r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lvl="0"/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Distributing audio files with </a:t>
            </a:r>
            <a:r>
              <a:rPr lang="en-AU" sz="3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</a:t>
            </a:r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external folder</a:t>
            </a:r>
          </a:p>
          <a:p>
            <a:pPr lvl="0"/>
            <a:r>
              <a:rPr lang="en-AU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Project: Build an app for a language from your branch.</a:t>
            </a:r>
          </a:p>
        </p:txBody>
      </p:sp>
    </p:spTree>
    <p:extLst>
      <p:ext uri="{BB962C8B-B14F-4D97-AF65-F5344CB8AC3E}">
        <p14:creationId xmlns:p14="http://schemas.microsoft.com/office/powerpoint/2010/main" val="353500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1 Ensure SAB installed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Please ensure the software is installed prior to the class.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Under </a:t>
            </a:r>
            <a:r>
              <a:rPr lang="en-AU" b="1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Tools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, </a:t>
            </a:r>
            <a:r>
              <a:rPr lang="en-AU" b="1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Settings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, </a:t>
            </a:r>
            <a:r>
              <a:rPr lang="en-AU" b="1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Build settings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, 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Untick </a:t>
            </a:r>
            <a:r>
              <a:rPr lang="en-AU" b="1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build offline 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before do first app. </a:t>
            </a:r>
          </a:p>
          <a:p>
            <a:pPr marL="0" lvl="0" indent="0">
              <a:buNone/>
            </a:pPr>
            <a:r>
              <a:rPr lang="en-AU" dirty="0">
                <a:latin typeface="Trebuchet MS" panose="020B0603020202020204" pitchFamily="34" charset="0"/>
                <a:ea typeface="SimSun" panose="02010600030101010101" pitchFamily="2" charset="-122"/>
              </a:rPr>
              <a:t>	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(Then tick it after finished first app.)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Check location of SDK.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Verify Aeneas installation.</a:t>
            </a:r>
            <a:endParaRPr lang="en-AU" b="1" i="0" u="none" strike="noStrike" kern="1400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28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much do you remember?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year Darcie did 15 sessions</a:t>
            </a:r>
          </a:p>
          <a:p>
            <a:r>
              <a:rPr lang="en-US" dirty="0" smtClean="0"/>
              <a:t>This year we have 4 sessions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392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much do you remember?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Toilet Paper - Em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20574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116632"/>
            <a:ext cx="7705600" cy="706437"/>
          </a:xfrm>
        </p:spPr>
        <p:txBody>
          <a:bodyPr/>
          <a:lstStyle/>
          <a:p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2 </a:t>
            </a:r>
            <a:b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</a:br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Create a simple scripture app 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Demonstrate starting the </a:t>
            </a:r>
            <a:r>
              <a:rPr lang="en-AU" b="1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New app…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wizard.</a:t>
            </a:r>
          </a:p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Create an app for the </a:t>
            </a:r>
            <a:r>
              <a:rPr lang="en-AU" b="0" i="0" u="none" strike="noStrike" baseline="0" dirty="0" err="1" smtClean="0">
                <a:latin typeface="Trebuchet MS" panose="020B0603020202020204" pitchFamily="34" charset="0"/>
                <a:ea typeface="SimSun" panose="02010600030101010101" pitchFamily="2" charset="-122"/>
              </a:rPr>
              <a:t>Mwgahavul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Bible using the data in the folder </a:t>
            </a:r>
            <a:r>
              <a:rPr lang="en-AU" b="1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LTCT2017\Data\SAB\</a:t>
            </a:r>
            <a:r>
              <a:rPr lang="en-AU" b="1" dirty="0" err="1" smtClean="0">
                <a:latin typeface="Trebuchet MS" panose="020B0603020202020204" pitchFamily="34" charset="0"/>
                <a:ea typeface="SimSun" panose="02010600030101010101" pitchFamily="2" charset="-122"/>
              </a:rPr>
              <a:t>Mwgahavul</a:t>
            </a:r>
            <a:r>
              <a:rPr lang="en-AU" b="1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-Bible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77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116632"/>
            <a:ext cx="7885112" cy="706437"/>
          </a:xfrm>
        </p:spPr>
        <p:txBody>
          <a:bodyPr/>
          <a:lstStyle/>
          <a:p>
            <a:pPr lvl="0"/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Learning Task 3 </a:t>
            </a:r>
            <a:b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</a:br>
            <a:r>
              <a:rPr lang="en-AU" b="1" i="0" u="none" strike="noStrike" kern="1400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Create a complex app</a:t>
            </a:r>
            <a:endParaRPr lang="en-AU" dirty="0">
              <a:latin typeface="Trebuchet MS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Create a variety of complex apps, with one or more of the following:</a:t>
            </a: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content menu for the four gospels </a:t>
            </a:r>
          </a:p>
          <a:p>
            <a:pPr lvl="2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(Content menu node – add</a:t>
            </a:r>
            <a:r>
              <a:rPr lang="en-AU" b="0" i="0" u="none" strike="noStrike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images …</a:t>
            </a:r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)</a:t>
            </a:r>
          </a:p>
          <a:p>
            <a:pPr lvl="2"/>
            <a:r>
              <a:rPr lang="en-US" dirty="0">
                <a:latin typeface="Trebuchet MS" panose="020B0603020202020204" pitchFamily="34" charset="0"/>
                <a:ea typeface="SimSun" panose="02010600030101010101" pitchFamily="2" charset="-122"/>
              </a:rPr>
              <a:t>Using </a:t>
            </a:r>
            <a:r>
              <a:rPr lang="en-US" dirty="0" err="1">
                <a:latin typeface="Trebuchet MS" panose="020B0603020202020204" pitchFamily="34" charset="0"/>
                <a:ea typeface="SimSun" panose="02010600030101010101" pitchFamily="2" charset="-122"/>
              </a:rPr>
              <a:t>Mwgahavul</a:t>
            </a:r>
            <a:r>
              <a:rPr lang="en-US" dirty="0">
                <a:latin typeface="Trebuchet MS" panose="020B0603020202020204" pitchFamily="34" charset="0"/>
                <a:ea typeface="SimSun" panose="02010600030101010101" pitchFamily="2" charset="-122"/>
              </a:rPr>
              <a:t>-Bible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splash screen (images</a:t>
            </a:r>
            <a:r>
              <a:rPr lang="en-AU" b="0" i="0" u="none" strike="noStrike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 node – splash screen…)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lvl="1"/>
            <a:r>
              <a:rPr lang="en-AU" b="0" i="0" u="none" strike="noStrike" baseline="0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expiry </a:t>
            </a:r>
            <a:r>
              <a:rPr lang="en-AU" dirty="0" smtClean="0">
                <a:latin typeface="Trebuchet MS" panose="020B0603020202020204" pitchFamily="34" charset="0"/>
                <a:ea typeface="SimSun" panose="02010600030101010101" pitchFamily="2" charset="-122"/>
              </a:rPr>
              <a:t>(app node)</a:t>
            </a:r>
            <a:endParaRPr lang="en-AU" b="0" i="0" u="none" strike="noStrike" baseline="0" dirty="0" smtClean="0"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457200" lvl="1" indent="0">
              <a:buNone/>
            </a:pPr>
            <a:endParaRPr lang="en-AU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9563</TotalTime>
  <Words>863</Words>
  <Application>Microsoft Office PowerPoint</Application>
  <PresentationFormat>On-screen Show (4:3)</PresentationFormat>
  <Paragraphs>133</Paragraphs>
  <Slides>24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SimSun</vt:lpstr>
      <vt:lpstr>Arial</vt:lpstr>
      <vt:lpstr>Calibri</vt:lpstr>
      <vt:lpstr>Charis SIL Mali</vt:lpstr>
      <vt:lpstr>Trebuchet MS</vt:lpstr>
      <vt:lpstr>Default Design</vt:lpstr>
      <vt:lpstr>Scripture  App Builder</vt:lpstr>
      <vt:lpstr>Introducing Scripture App Builder</vt:lpstr>
      <vt:lpstr>Objectives (Wednesday)</vt:lpstr>
      <vt:lpstr>Objectives  (Friday)</vt:lpstr>
      <vt:lpstr>Learning Task 1 Ensure SAB installed</vt:lpstr>
      <vt:lpstr>How much do you remember?</vt:lpstr>
      <vt:lpstr>How much do you remember?</vt:lpstr>
      <vt:lpstr>Learning Task 2  Create a simple scripture app </vt:lpstr>
      <vt:lpstr>Learning Task 3  Create a complex app</vt:lpstr>
      <vt:lpstr>Learning Task 3  Create a complex app</vt:lpstr>
      <vt:lpstr>Learning Task 3  Create a complex app</vt:lpstr>
      <vt:lpstr>Ticket out the door</vt:lpstr>
      <vt:lpstr>Learning Task 4 Anki time</vt:lpstr>
      <vt:lpstr>Learning Task 6 Build an app with synchronised audio using Aeneas</vt:lpstr>
      <vt:lpstr>Learning Task 7  Distributing audio files</vt:lpstr>
      <vt:lpstr>Learning Task 8 Project</vt:lpstr>
      <vt:lpstr>Learning Task 9 Anki time</vt:lpstr>
      <vt:lpstr>PowerPoint Presentation</vt:lpstr>
      <vt:lpstr>How much do you remember?</vt:lpstr>
      <vt:lpstr>Videos:</vt:lpstr>
      <vt:lpstr>Videos:</vt:lpstr>
      <vt:lpstr>Videos:</vt:lpstr>
      <vt:lpstr>Videos:</vt:lpstr>
      <vt:lpstr>Videos: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Customised Scripture Apps</dc:title>
  <dc:creator>Richard Margetts</dc:creator>
  <cp:lastModifiedBy>jjpdq82@yahoo.com.au</cp:lastModifiedBy>
  <cp:revision>237</cp:revision>
  <cp:lastPrinted>2016-04-14T15:33:19Z</cp:lastPrinted>
  <dcterms:created xsi:type="dcterms:W3CDTF">2014-03-26T15:06:24Z</dcterms:created>
  <dcterms:modified xsi:type="dcterms:W3CDTF">2017-03-31T13:58:12Z</dcterms:modified>
</cp:coreProperties>
</file>